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 id="2147483675" r:id="rId6"/>
  </p:sldMasterIdLst>
  <p:notesMasterIdLst>
    <p:notesMasterId r:id="rId26"/>
  </p:notesMasterIdLst>
  <p:sldIdLst>
    <p:sldId id="11510" r:id="rId7"/>
    <p:sldId id="11447" r:id="rId8"/>
    <p:sldId id="11453" r:id="rId9"/>
    <p:sldId id="11451" r:id="rId10"/>
    <p:sldId id="11506" r:id="rId11"/>
    <p:sldId id="11526" r:id="rId12"/>
    <p:sldId id="11516" r:id="rId13"/>
    <p:sldId id="11519" r:id="rId14"/>
    <p:sldId id="11450" r:id="rId15"/>
    <p:sldId id="11517" r:id="rId16"/>
    <p:sldId id="11522" r:id="rId17"/>
    <p:sldId id="11523" r:id="rId18"/>
    <p:sldId id="11524" r:id="rId19"/>
    <p:sldId id="11525" r:id="rId20"/>
    <p:sldId id="11512" r:id="rId21"/>
    <p:sldId id="11514" r:id="rId22"/>
    <p:sldId id="11527" r:id="rId23"/>
    <p:sldId id="11520" r:id="rId24"/>
    <p:sldId id="11528"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Beheshti" initials="MB" lastIdx="2" clrIdx="0">
    <p:extLst>
      <p:ext uri="{19B8F6BF-5375-455C-9EA6-DF929625EA0E}">
        <p15:presenceInfo xmlns:p15="http://schemas.microsoft.com/office/powerpoint/2012/main" userId="S::matt.beheshti@securitas.com::2cd354c5-ef5e-452d-911a-d64387905e78" providerId="AD"/>
      </p:ext>
    </p:extLst>
  </p:cmAuthor>
  <p:cmAuthor id="2" name="Elin Fallgren" initials="EF" lastIdx="2" clrIdx="1">
    <p:extLst>
      <p:ext uri="{19B8F6BF-5375-455C-9EA6-DF929625EA0E}">
        <p15:presenceInfo xmlns:p15="http://schemas.microsoft.com/office/powerpoint/2012/main" userId="S::elin.fallgren@securitas.com::06dc96ca-699c-431e-90d6-c8c4e6c210cb" providerId="AD"/>
      </p:ext>
    </p:extLst>
  </p:cmAuthor>
  <p:cmAuthor id="3" name="Rebecca Staffas" initials="RS" lastIdx="15" clrIdx="2">
    <p:extLst>
      <p:ext uri="{19B8F6BF-5375-455C-9EA6-DF929625EA0E}">
        <p15:presenceInfo xmlns:p15="http://schemas.microsoft.com/office/powerpoint/2012/main" userId="S::rebecca.staffas@securitas.com::f5e9af23-4241-48e1-966a-4aad474961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949"/>
    <a:srgbClr val="62BD4E"/>
    <a:srgbClr val="EB5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E6368-B2C0-F646-A7A6-4226F0E1D07B}" v="2" dt="2021-11-10T07:31:28.632"/>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08" d="100"/>
          <a:sy n="108" d="100"/>
        </p:scale>
        <p:origin x="678" y="126"/>
      </p:cViewPr>
      <p:guideLst>
        <p:guide orient="horz" pos="315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Fallgren" userId="06dc96ca-699c-431e-90d6-c8c4e6c210cb" providerId="ADAL" clId="{7A86932A-B70B-AC4E-921B-872629196207}"/>
    <pc:docChg chg="undo custSel addSld delSld modSld">
      <pc:chgData name="Elin Fallgren" userId="06dc96ca-699c-431e-90d6-c8c4e6c210cb" providerId="ADAL" clId="{7A86932A-B70B-AC4E-921B-872629196207}" dt="2021-11-05T08:43:36.667" v="68" actId="790"/>
      <pc:docMkLst>
        <pc:docMk/>
      </pc:docMkLst>
      <pc:sldChg chg="addSp modSp mod">
        <pc:chgData name="Elin Fallgren" userId="06dc96ca-699c-431e-90d6-c8c4e6c210cb" providerId="ADAL" clId="{7A86932A-B70B-AC4E-921B-872629196207}" dt="2021-11-05T08:43:36.667" v="68" actId="790"/>
        <pc:sldMkLst>
          <pc:docMk/>
          <pc:sldMk cId="1823741369" sldId="11447"/>
        </pc:sldMkLst>
        <pc:spChg chg="mod">
          <ac:chgData name="Elin Fallgren" userId="06dc96ca-699c-431e-90d6-c8c4e6c210cb" providerId="ADAL" clId="{7A86932A-B70B-AC4E-921B-872629196207}" dt="2021-11-05T08:43:36.667" v="68" actId="790"/>
          <ac:spMkLst>
            <pc:docMk/>
            <pc:sldMk cId="1823741369" sldId="11447"/>
            <ac:spMk id="58" creationId="{FD67F8C7-C031-A241-B2DE-C9BEB01F7CE9}"/>
          </ac:spMkLst>
        </pc:spChg>
        <pc:grpChg chg="add">
          <ac:chgData name="Elin Fallgren" userId="06dc96ca-699c-431e-90d6-c8c4e6c210cb" providerId="ADAL" clId="{7A86932A-B70B-AC4E-921B-872629196207}" dt="2021-11-05T08:21:22.824" v="67" actId="164"/>
          <ac:grpSpMkLst>
            <pc:docMk/>
            <pc:sldMk cId="1823741369" sldId="11447"/>
            <ac:grpSpMk id="5" creationId="{DC7091FC-B388-7F4D-BFCE-F7DEE85F6175}"/>
          </ac:grpSpMkLst>
        </pc:grpChg>
      </pc:sldChg>
      <pc:sldChg chg="modSp mod">
        <pc:chgData name="Elin Fallgren" userId="06dc96ca-699c-431e-90d6-c8c4e6c210cb" providerId="ADAL" clId="{7A86932A-B70B-AC4E-921B-872629196207}" dt="2021-11-02T07:47:30.782" v="0" actId="13926"/>
        <pc:sldMkLst>
          <pc:docMk/>
          <pc:sldMk cId="3910626707" sldId="11506"/>
        </pc:sldMkLst>
        <pc:spChg chg="mod">
          <ac:chgData name="Elin Fallgren" userId="06dc96ca-699c-431e-90d6-c8c4e6c210cb" providerId="ADAL" clId="{7A86932A-B70B-AC4E-921B-872629196207}" dt="2021-11-02T07:47:30.782" v="0" actId="13926"/>
          <ac:spMkLst>
            <pc:docMk/>
            <pc:sldMk cId="3910626707" sldId="11506"/>
            <ac:spMk id="23" creationId="{4B22B7D1-963E-0341-8EA4-8544C4C91161}"/>
          </ac:spMkLst>
        </pc:spChg>
      </pc:sldChg>
      <pc:sldChg chg="modSp mod">
        <pc:chgData name="Elin Fallgren" userId="06dc96ca-699c-431e-90d6-c8c4e6c210cb" providerId="ADAL" clId="{7A86932A-B70B-AC4E-921B-872629196207}" dt="2021-11-02T09:11:45.718" v="66" actId="20577"/>
        <pc:sldMkLst>
          <pc:docMk/>
          <pc:sldMk cId="299883050" sldId="11520"/>
        </pc:sldMkLst>
        <pc:spChg chg="mod">
          <ac:chgData name="Elin Fallgren" userId="06dc96ca-699c-431e-90d6-c8c4e6c210cb" providerId="ADAL" clId="{7A86932A-B70B-AC4E-921B-872629196207}" dt="2021-11-02T09:11:45.718" v="66" actId="20577"/>
          <ac:spMkLst>
            <pc:docMk/>
            <pc:sldMk cId="299883050" sldId="11520"/>
            <ac:spMk id="6" creationId="{0BAAD97A-B8EB-354E-9CCC-0D1696A2AA8A}"/>
          </ac:spMkLst>
        </pc:spChg>
        <pc:graphicFrameChg chg="mod modGraphic">
          <ac:chgData name="Elin Fallgren" userId="06dc96ca-699c-431e-90d6-c8c4e6c210cb" providerId="ADAL" clId="{7A86932A-B70B-AC4E-921B-872629196207}" dt="2021-11-02T08:52:48.273" v="30" actId="12385"/>
          <ac:graphicFrameMkLst>
            <pc:docMk/>
            <pc:sldMk cId="299883050" sldId="11520"/>
            <ac:graphicFrameMk id="7" creationId="{944F3D4D-A379-4374-87AA-939ED6EDE974}"/>
          </ac:graphicFrameMkLst>
        </pc:graphicFrameChg>
      </pc:sldChg>
      <pc:sldChg chg="modSp del mod">
        <pc:chgData name="Elin Fallgren" userId="06dc96ca-699c-431e-90d6-c8c4e6c210cb" providerId="ADAL" clId="{7A86932A-B70B-AC4E-921B-872629196207}" dt="2021-11-02T09:11:35.281" v="63" actId="2696"/>
        <pc:sldMkLst>
          <pc:docMk/>
          <pc:sldMk cId="3738900435" sldId="11521"/>
        </pc:sldMkLst>
        <pc:spChg chg="mod">
          <ac:chgData name="Elin Fallgren" userId="06dc96ca-699c-431e-90d6-c8c4e6c210cb" providerId="ADAL" clId="{7A86932A-B70B-AC4E-921B-872629196207}" dt="2021-11-02T07:49:37.631" v="2" actId="20577"/>
          <ac:spMkLst>
            <pc:docMk/>
            <pc:sldMk cId="3738900435" sldId="11521"/>
            <ac:spMk id="6" creationId="{F64352CC-2A59-9241-BD58-4806C77F018E}"/>
          </ac:spMkLst>
        </pc:spChg>
        <pc:graphicFrameChg chg="modGraphic">
          <ac:chgData name="Elin Fallgren" userId="06dc96ca-699c-431e-90d6-c8c4e6c210cb" providerId="ADAL" clId="{7A86932A-B70B-AC4E-921B-872629196207}" dt="2021-11-02T08:53:35.331" v="41" actId="13219"/>
          <ac:graphicFrameMkLst>
            <pc:docMk/>
            <pc:sldMk cId="3738900435" sldId="11521"/>
            <ac:graphicFrameMk id="7" creationId="{944F3D4D-A379-4374-87AA-939ED6EDE974}"/>
          </ac:graphicFrameMkLst>
        </pc:graphicFrameChg>
      </pc:sldChg>
      <pc:sldChg chg="modSp new mod">
        <pc:chgData name="Elin Fallgren" userId="06dc96ca-699c-431e-90d6-c8c4e6c210cb" providerId="ADAL" clId="{7A86932A-B70B-AC4E-921B-872629196207}" dt="2021-11-02T09:11:08.043" v="61" actId="20577"/>
        <pc:sldMkLst>
          <pc:docMk/>
          <pc:sldMk cId="571636215" sldId="11527"/>
        </pc:sldMkLst>
        <pc:spChg chg="mod">
          <ac:chgData name="Elin Fallgren" userId="06dc96ca-699c-431e-90d6-c8c4e6c210cb" providerId="ADAL" clId="{7A86932A-B70B-AC4E-921B-872629196207}" dt="2021-11-02T09:11:08.043" v="61" actId="20577"/>
          <ac:spMkLst>
            <pc:docMk/>
            <pc:sldMk cId="571636215" sldId="11527"/>
            <ac:spMk id="2" creationId="{09653B7F-51E9-DE4D-98EC-3349B2614250}"/>
          </ac:spMkLst>
        </pc:spChg>
      </pc:sldChg>
      <pc:sldChg chg="new">
        <pc:chgData name="Elin Fallgren" userId="06dc96ca-699c-431e-90d6-c8c4e6c210cb" providerId="ADAL" clId="{7A86932A-B70B-AC4E-921B-872629196207}" dt="2021-11-02T09:11:17.353" v="62" actId="680"/>
        <pc:sldMkLst>
          <pc:docMk/>
          <pc:sldMk cId="4124557319" sldId="11528"/>
        </pc:sldMkLst>
      </pc:sldChg>
    </pc:docChg>
  </pc:docChgLst>
  <pc:docChgLst>
    <pc:chgData name="Leonard Bogojevic" userId="66775c38-853d-490b-9d4a-4747a72d9586" providerId="ADAL" clId="{AB6E6368-B2C0-F646-A7A6-4226F0E1D07B}"/>
    <pc:docChg chg="modSld">
      <pc:chgData name="Leonard Bogojevic" userId="66775c38-853d-490b-9d4a-4747a72d9586" providerId="ADAL" clId="{AB6E6368-B2C0-F646-A7A6-4226F0E1D07B}" dt="2021-11-10T07:31:28.632" v="10"/>
      <pc:docMkLst>
        <pc:docMk/>
      </pc:docMkLst>
      <pc:sldChg chg="addSp delSp modSp mod">
        <pc:chgData name="Leonard Bogojevic" userId="66775c38-853d-490b-9d4a-4747a72d9586" providerId="ADAL" clId="{AB6E6368-B2C0-F646-A7A6-4226F0E1D07B}" dt="2021-11-03T22:31:16.406" v="8" actId="21"/>
        <pc:sldMkLst>
          <pc:docMk/>
          <pc:sldMk cId="2736501386" sldId="11512"/>
        </pc:sldMkLst>
        <pc:spChg chg="add del">
          <ac:chgData name="Leonard Bogojevic" userId="66775c38-853d-490b-9d4a-4747a72d9586" providerId="ADAL" clId="{AB6E6368-B2C0-F646-A7A6-4226F0E1D07B}" dt="2021-11-03T22:31:07.771" v="6" actId="21"/>
          <ac:spMkLst>
            <pc:docMk/>
            <pc:sldMk cId="2736501386" sldId="11512"/>
            <ac:spMk id="33" creationId="{9C9D0814-FA2A-6F45-9841-A35345518815}"/>
          </ac:spMkLst>
        </pc:spChg>
        <pc:spChg chg="mod">
          <ac:chgData name="Leonard Bogojevic" userId="66775c38-853d-490b-9d4a-4747a72d9586" providerId="ADAL" clId="{AB6E6368-B2C0-F646-A7A6-4226F0E1D07B}" dt="2021-10-27T13:33:37.678" v="2" actId="1038"/>
          <ac:spMkLst>
            <pc:docMk/>
            <pc:sldMk cId="2736501386" sldId="11512"/>
            <ac:spMk id="60" creationId="{497F1478-8756-3E4E-8591-F353EE294387}"/>
          </ac:spMkLst>
        </pc:spChg>
        <pc:spChg chg="mod">
          <ac:chgData name="Leonard Bogojevic" userId="66775c38-853d-490b-9d4a-4747a72d9586" providerId="ADAL" clId="{AB6E6368-B2C0-F646-A7A6-4226F0E1D07B}" dt="2021-10-27T13:33:28.589" v="0" actId="13926"/>
          <ac:spMkLst>
            <pc:docMk/>
            <pc:sldMk cId="2736501386" sldId="11512"/>
            <ac:spMk id="80" creationId="{E3D49A17-B404-E849-ACFC-C331C3B6FFBB}"/>
          </ac:spMkLst>
        </pc:spChg>
        <pc:picChg chg="add del mod">
          <ac:chgData name="Leonard Bogojevic" userId="66775c38-853d-490b-9d4a-4747a72d9586" providerId="ADAL" clId="{AB6E6368-B2C0-F646-A7A6-4226F0E1D07B}" dt="2021-11-03T22:31:16.406" v="8" actId="21"/>
          <ac:picMkLst>
            <pc:docMk/>
            <pc:sldMk cId="2736501386" sldId="11512"/>
            <ac:picMk id="48" creationId="{87C3E42D-CFE6-3640-B7FE-A88B988034A1}"/>
          </ac:picMkLst>
        </pc:picChg>
      </pc:sldChg>
      <pc:sldChg chg="modSp">
        <pc:chgData name="Leonard Bogojevic" userId="66775c38-853d-490b-9d4a-4747a72d9586" providerId="ADAL" clId="{AB6E6368-B2C0-F646-A7A6-4226F0E1D07B}" dt="2021-11-10T07:31:28.632" v="10"/>
        <pc:sldMkLst>
          <pc:docMk/>
          <pc:sldMk cId="299883050" sldId="11520"/>
        </pc:sldMkLst>
        <pc:graphicFrameChg chg="mod">
          <ac:chgData name="Leonard Bogojevic" userId="66775c38-853d-490b-9d4a-4747a72d9586" providerId="ADAL" clId="{AB6E6368-B2C0-F646-A7A6-4226F0E1D07B}" dt="2021-11-10T07:31:28.632" v="10"/>
          <ac:graphicFrameMkLst>
            <pc:docMk/>
            <pc:sldMk cId="299883050" sldId="11520"/>
            <ac:graphicFrameMk id="7" creationId="{944F3D4D-A379-4374-87AA-939ED6EDE974}"/>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4191E-0BD4-DB42-B265-C660E6527F89}" type="datetimeFigureOut">
              <a:rPr lang="en-US" smtClean="0"/>
              <a:t>5/3/2022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59858-3AF9-CA4B-AC93-6FF9201B684B}" type="slidenum">
              <a:rPr lang="en-US" smtClean="0"/>
              <a:t>‹#›</a:t>
            </a:fld>
            <a:endParaRPr lang="en-US" dirty="0"/>
          </a:p>
        </p:txBody>
      </p:sp>
    </p:spTree>
    <p:extLst>
      <p:ext uri="{BB962C8B-B14F-4D97-AF65-F5344CB8AC3E}">
        <p14:creationId xmlns:p14="http://schemas.microsoft.com/office/powerpoint/2010/main" val="177760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2006B3-C717-4A46-A590-9DF4448FAC7F}" type="slidenum">
              <a:rPr kumimoji="0" lang="en-GB" sz="12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04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59858-3AF9-CA4B-AC93-6FF9201B684B}" type="slidenum">
              <a:rPr lang="en-US" smtClean="0"/>
              <a:t>2</a:t>
            </a:fld>
            <a:endParaRPr lang="en-US"/>
          </a:p>
        </p:txBody>
      </p:sp>
    </p:spTree>
    <p:extLst>
      <p:ext uri="{BB962C8B-B14F-4D97-AF65-F5344CB8AC3E}">
        <p14:creationId xmlns:p14="http://schemas.microsoft.com/office/powerpoint/2010/main" val="319416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EB59858-3AF9-CA4B-AC93-6FF9201B684B}" type="slidenum">
              <a:rPr lang="en-US" smtClean="0"/>
              <a:t>3</a:t>
            </a:fld>
            <a:endParaRPr lang="en-US"/>
          </a:p>
        </p:txBody>
      </p:sp>
    </p:spTree>
    <p:extLst>
      <p:ext uri="{BB962C8B-B14F-4D97-AF65-F5344CB8AC3E}">
        <p14:creationId xmlns:p14="http://schemas.microsoft.com/office/powerpoint/2010/main" val="191966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59858-3AF9-CA4B-AC93-6FF9201B684B}" type="slidenum">
              <a:rPr lang="en-US" smtClean="0"/>
              <a:t>6</a:t>
            </a:fld>
            <a:endParaRPr lang="en-US" dirty="0"/>
          </a:p>
        </p:txBody>
      </p:sp>
    </p:spTree>
    <p:extLst>
      <p:ext uri="{BB962C8B-B14F-4D97-AF65-F5344CB8AC3E}">
        <p14:creationId xmlns:p14="http://schemas.microsoft.com/office/powerpoint/2010/main" val="193511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59858-3AF9-CA4B-AC93-6FF9201B684B}" type="slidenum">
              <a:rPr lang="en-US" smtClean="0"/>
              <a:t>7</a:t>
            </a:fld>
            <a:endParaRPr lang="en-US" dirty="0"/>
          </a:p>
        </p:txBody>
      </p:sp>
    </p:spTree>
    <p:extLst>
      <p:ext uri="{BB962C8B-B14F-4D97-AF65-F5344CB8AC3E}">
        <p14:creationId xmlns:p14="http://schemas.microsoft.com/office/powerpoint/2010/main" val="43083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59858-3AF9-CA4B-AC93-6FF9201B684B}" type="slidenum">
              <a:rPr lang="en-US" smtClean="0"/>
              <a:t>8</a:t>
            </a:fld>
            <a:endParaRPr lang="en-US" dirty="0"/>
          </a:p>
        </p:txBody>
      </p:sp>
    </p:spTree>
    <p:extLst>
      <p:ext uri="{BB962C8B-B14F-4D97-AF65-F5344CB8AC3E}">
        <p14:creationId xmlns:p14="http://schemas.microsoft.com/office/powerpoint/2010/main" val="214931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59858-3AF9-CA4B-AC93-6FF9201B684B}" type="slidenum">
              <a:rPr lang="en-US" smtClean="0"/>
              <a:t>9</a:t>
            </a:fld>
            <a:endParaRPr lang="en-US" dirty="0"/>
          </a:p>
        </p:txBody>
      </p:sp>
    </p:spTree>
    <p:extLst>
      <p:ext uri="{BB962C8B-B14F-4D97-AF65-F5344CB8AC3E}">
        <p14:creationId xmlns:p14="http://schemas.microsoft.com/office/powerpoint/2010/main" val="401834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59858-3AF9-CA4B-AC93-6FF9201B684B}" type="slidenum">
              <a:rPr lang="en-US" smtClean="0"/>
              <a:t>11</a:t>
            </a:fld>
            <a:endParaRPr lang="en-US" dirty="0"/>
          </a:p>
        </p:txBody>
      </p:sp>
    </p:spTree>
    <p:extLst>
      <p:ext uri="{BB962C8B-B14F-4D97-AF65-F5344CB8AC3E}">
        <p14:creationId xmlns:p14="http://schemas.microsoft.com/office/powerpoint/2010/main" val="187669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EB59858-3AF9-CA4B-AC93-6FF9201B684B}" type="slidenum">
              <a:rPr lang="en-US" smtClean="0"/>
              <a:t>15</a:t>
            </a:fld>
            <a:endParaRPr lang="en-US" dirty="0"/>
          </a:p>
        </p:txBody>
      </p:sp>
    </p:spTree>
    <p:extLst>
      <p:ext uri="{BB962C8B-B14F-4D97-AF65-F5344CB8AC3E}">
        <p14:creationId xmlns:p14="http://schemas.microsoft.com/office/powerpoint/2010/main" val="397014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B8C3-AB66-4396-9216-8340CD2AFD5A}"/>
              </a:ext>
            </a:extLst>
          </p:cNvPr>
          <p:cNvSpPr>
            <a:spLocks noGrp="1"/>
          </p:cNvSpPr>
          <p:nvPr>
            <p:ph type="ctrTitle"/>
          </p:nvPr>
        </p:nvSpPr>
        <p:spPr>
          <a:xfrm>
            <a:off x="4251326" y="1066800"/>
            <a:ext cx="7624762" cy="3041650"/>
          </a:xfrm>
        </p:spPr>
        <p:txBody>
          <a:bodyPr anchor="t"/>
          <a:lstStyle>
            <a:lvl1pPr algn="l">
              <a:lnSpc>
                <a:spcPct val="83000"/>
              </a:lnSpc>
              <a:defRPr sz="5000" b="1"/>
            </a:lvl1pPr>
          </a:lstStyle>
          <a:p>
            <a:r>
              <a:rPr lang="en-GB"/>
              <a:t>Click to edit Master title style</a:t>
            </a:r>
            <a:endParaRPr lang="en-US"/>
          </a:p>
        </p:txBody>
      </p:sp>
      <p:sp>
        <p:nvSpPr>
          <p:cNvPr id="4" name="Date Placeholder 3">
            <a:extLst>
              <a:ext uri="{FF2B5EF4-FFF2-40B4-BE49-F238E27FC236}">
                <a16:creationId xmlns:a16="http://schemas.microsoft.com/office/drawing/2014/main" id="{197E6083-2857-450F-BF57-DBEB0D412A1C}"/>
              </a:ext>
            </a:extLst>
          </p:cNvPr>
          <p:cNvSpPr>
            <a:spLocks noGrp="1"/>
          </p:cNvSpPr>
          <p:nvPr>
            <p:ph type="dt" sz="half" idx="10"/>
          </p:nvPr>
        </p:nvSpPr>
        <p:spPr>
          <a:xfrm>
            <a:off x="323629" y="1127125"/>
            <a:ext cx="1708371" cy="552450"/>
          </a:xfrm>
        </p:spPr>
        <p:txBody>
          <a:bodyPr/>
          <a:lstStyle>
            <a:lvl1pPr>
              <a:defRPr sz="1400" b="1"/>
            </a:lvl1pPr>
          </a:lstStyle>
          <a:p>
            <a:fld id="{9158717E-0FB4-834C-83D7-C3816683B30B}" type="datetimeFigureOut">
              <a:rPr lang="en-US" smtClean="0"/>
              <a:t>5/3/2022</a:t>
            </a:fld>
            <a:endParaRPr lang="en-US" dirty="0"/>
          </a:p>
        </p:txBody>
      </p:sp>
      <p:sp>
        <p:nvSpPr>
          <p:cNvPr id="9" name="Platshållare för text 8">
            <a:extLst>
              <a:ext uri="{FF2B5EF4-FFF2-40B4-BE49-F238E27FC236}">
                <a16:creationId xmlns:a16="http://schemas.microsoft.com/office/drawing/2014/main" id="{752FF4DC-487B-4831-A0FF-2A994085AC28}"/>
              </a:ext>
            </a:extLst>
          </p:cNvPr>
          <p:cNvSpPr>
            <a:spLocks noGrp="1"/>
          </p:cNvSpPr>
          <p:nvPr>
            <p:ph type="body" sz="quarter" idx="13"/>
          </p:nvPr>
        </p:nvSpPr>
        <p:spPr>
          <a:xfrm>
            <a:off x="4251325" y="4373563"/>
            <a:ext cx="4670425" cy="2203450"/>
          </a:xfrm>
        </p:spPr>
        <p:txBody>
          <a:bodyPr anchor="b"/>
          <a:lstStyle>
            <a:lvl1pPr marL="0" indent="0">
              <a:buNone/>
              <a:defRPr sz="1400"/>
            </a:lvl1pPr>
          </a:lstStyle>
          <a:p>
            <a:pPr lvl="0"/>
            <a:r>
              <a:rPr lang="en-GB"/>
              <a:t>Click to edit Master text styles</a:t>
            </a:r>
          </a:p>
        </p:txBody>
      </p:sp>
      <p:grpSp>
        <p:nvGrpSpPr>
          <p:cNvPr id="24" name="Grupp 23">
            <a:extLst>
              <a:ext uri="{FF2B5EF4-FFF2-40B4-BE49-F238E27FC236}">
                <a16:creationId xmlns:a16="http://schemas.microsoft.com/office/drawing/2014/main" id="{C6D27231-06CF-4C1E-8DBA-6505F5335906}"/>
              </a:ext>
            </a:extLst>
          </p:cNvPr>
          <p:cNvGrpSpPr/>
          <p:nvPr/>
        </p:nvGrpSpPr>
        <p:grpSpPr bwMode="black">
          <a:xfrm>
            <a:off x="296249" y="5987985"/>
            <a:ext cx="1037200" cy="551416"/>
            <a:chOff x="296249" y="5987985"/>
            <a:chExt cx="1037200" cy="551416"/>
          </a:xfrm>
        </p:grpSpPr>
        <p:grpSp>
          <p:nvGrpSpPr>
            <p:cNvPr id="10" name="Bild 6">
              <a:extLst>
                <a:ext uri="{FF2B5EF4-FFF2-40B4-BE49-F238E27FC236}">
                  <a16:creationId xmlns:a16="http://schemas.microsoft.com/office/drawing/2014/main" id="{8BECF6F5-E975-4D66-BF33-1569D476C34C}"/>
                </a:ext>
              </a:extLst>
            </p:cNvPr>
            <p:cNvGrpSpPr/>
            <p:nvPr/>
          </p:nvGrpSpPr>
          <p:grpSpPr bwMode="black">
            <a:xfrm>
              <a:off x="296249" y="5987985"/>
              <a:ext cx="1037200" cy="305231"/>
              <a:chOff x="296249" y="5987985"/>
              <a:chExt cx="1037200" cy="305231"/>
            </a:xfrm>
            <a:solidFill>
              <a:srgbClr val="FC273F"/>
            </a:solidFill>
          </p:grpSpPr>
          <p:sp>
            <p:nvSpPr>
              <p:cNvPr id="11" name="Frihandsfigur: Form 10">
                <a:extLst>
                  <a:ext uri="{FF2B5EF4-FFF2-40B4-BE49-F238E27FC236}">
                    <a16:creationId xmlns:a16="http://schemas.microsoft.com/office/drawing/2014/main" id="{FB26236B-5221-4947-8659-347D09DA8DFB}"/>
                  </a:ext>
                </a:extLst>
              </p:cNvPr>
              <p:cNvSpPr/>
              <p:nvPr/>
            </p:nvSpPr>
            <p:spPr bwMode="black">
              <a:xfrm>
                <a:off x="1028324" y="5987985"/>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0"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p>
            </p:txBody>
          </p:sp>
          <p:sp>
            <p:nvSpPr>
              <p:cNvPr id="12" name="Frihandsfigur: Form 11">
                <a:extLst>
                  <a:ext uri="{FF2B5EF4-FFF2-40B4-BE49-F238E27FC236}">
                    <a16:creationId xmlns:a16="http://schemas.microsoft.com/office/drawing/2014/main" id="{D219D42F-7303-4585-A128-9F6925F3D0D5}"/>
                  </a:ext>
                </a:extLst>
              </p:cNvPr>
              <p:cNvSpPr/>
              <p:nvPr/>
            </p:nvSpPr>
            <p:spPr bwMode="black">
              <a:xfrm>
                <a:off x="662115" y="5988091"/>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1"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p>
            </p:txBody>
          </p:sp>
          <p:sp>
            <p:nvSpPr>
              <p:cNvPr id="13" name="Frihandsfigur: Form 12">
                <a:extLst>
                  <a:ext uri="{FF2B5EF4-FFF2-40B4-BE49-F238E27FC236}">
                    <a16:creationId xmlns:a16="http://schemas.microsoft.com/office/drawing/2014/main" id="{3025B163-9AC3-47D3-930D-0417B495F46F}"/>
                  </a:ext>
                </a:extLst>
              </p:cNvPr>
              <p:cNvSpPr/>
              <p:nvPr/>
            </p:nvSpPr>
            <p:spPr bwMode="black">
              <a:xfrm>
                <a:off x="296249" y="5988000"/>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1"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p>
            </p:txBody>
          </p:sp>
        </p:grpSp>
        <p:grpSp>
          <p:nvGrpSpPr>
            <p:cNvPr id="14" name="Bild 6">
              <a:extLst>
                <a:ext uri="{FF2B5EF4-FFF2-40B4-BE49-F238E27FC236}">
                  <a16:creationId xmlns:a16="http://schemas.microsoft.com/office/drawing/2014/main" id="{8BECF6F5-E975-4D66-BF33-1569D476C34C}"/>
                </a:ext>
              </a:extLst>
            </p:cNvPr>
            <p:cNvGrpSpPr/>
            <p:nvPr/>
          </p:nvGrpSpPr>
          <p:grpSpPr bwMode="black">
            <a:xfrm>
              <a:off x="315253" y="6367081"/>
              <a:ext cx="999166" cy="172320"/>
              <a:chOff x="315253" y="6367081"/>
              <a:chExt cx="999166" cy="172320"/>
            </a:xfrm>
            <a:solidFill>
              <a:srgbClr val="FFFFFF"/>
            </a:solidFill>
          </p:grpSpPr>
          <p:sp>
            <p:nvSpPr>
              <p:cNvPr id="15" name="Frihandsfigur: Form 14">
                <a:extLst>
                  <a:ext uri="{FF2B5EF4-FFF2-40B4-BE49-F238E27FC236}">
                    <a16:creationId xmlns:a16="http://schemas.microsoft.com/office/drawing/2014/main" id="{D4675E31-6681-4038-A81F-2833B83901EF}"/>
                  </a:ext>
                </a:extLst>
              </p:cNvPr>
              <p:cNvSpPr/>
              <p:nvPr/>
            </p:nvSpPr>
            <p:spPr bwMode="black">
              <a:xfrm>
                <a:off x="315253" y="6369277"/>
                <a:ext cx="128051" cy="169398"/>
              </a:xfrm>
              <a:custGeom>
                <a:avLst/>
                <a:gdLst>
                  <a:gd name="connsiteX0" fmla="*/ 0 w 128051"/>
                  <a:gd name="connsiteY0" fmla="*/ 113783 h 169398"/>
                  <a:gd name="connsiteX1" fmla="*/ 28171 w 128051"/>
                  <a:gd name="connsiteY1" fmla="*/ 113783 h 169398"/>
                  <a:gd name="connsiteX2" fmla="*/ 66953 w 128051"/>
                  <a:gd name="connsiteY2" fmla="*/ 145979 h 169398"/>
                  <a:gd name="connsiteX3" fmla="*/ 99514 w 128051"/>
                  <a:gd name="connsiteY3" fmla="*/ 121832 h 169398"/>
                  <a:gd name="connsiteX4" fmla="*/ 74636 w 128051"/>
                  <a:gd name="connsiteY4" fmla="*/ 99880 h 169398"/>
                  <a:gd name="connsiteX5" fmla="*/ 51952 w 128051"/>
                  <a:gd name="connsiteY5" fmla="*/ 95124 h 169398"/>
                  <a:gd name="connsiteX6" fmla="*/ 4024 w 128051"/>
                  <a:gd name="connsiteY6" fmla="*/ 49025 h 169398"/>
                  <a:gd name="connsiteX7" fmla="*/ 63660 w 128051"/>
                  <a:gd name="connsiteY7" fmla="*/ 0 h 169398"/>
                  <a:gd name="connsiteX8" fmla="*/ 125490 w 128051"/>
                  <a:gd name="connsiteY8" fmla="*/ 51952 h 169398"/>
                  <a:gd name="connsiteX9" fmla="*/ 97319 w 128051"/>
                  <a:gd name="connsiteY9" fmla="*/ 51952 h 169398"/>
                  <a:gd name="connsiteX10" fmla="*/ 62562 w 128051"/>
                  <a:gd name="connsiteY10" fmla="*/ 23781 h 169398"/>
                  <a:gd name="connsiteX11" fmla="*/ 32562 w 128051"/>
                  <a:gd name="connsiteY11" fmla="*/ 46830 h 169398"/>
                  <a:gd name="connsiteX12" fmla="*/ 54147 w 128051"/>
                  <a:gd name="connsiteY12" fmla="*/ 66953 h 169398"/>
                  <a:gd name="connsiteX13" fmla="*/ 84880 w 128051"/>
                  <a:gd name="connsiteY13" fmla="*/ 73538 h 169398"/>
                  <a:gd name="connsiteX14" fmla="*/ 128051 w 128051"/>
                  <a:gd name="connsiteY14" fmla="*/ 118173 h 169398"/>
                  <a:gd name="connsiteX15" fmla="*/ 66587 w 128051"/>
                  <a:gd name="connsiteY15" fmla="*/ 169394 h 169398"/>
                  <a:gd name="connsiteX16" fmla="*/ 0 w 128051"/>
                  <a:gd name="connsiteY16" fmla="*/ 113783 h 16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051" h="169398">
                    <a:moveTo>
                      <a:pt x="0" y="113783"/>
                    </a:moveTo>
                    <a:lnTo>
                      <a:pt x="28171" y="113783"/>
                    </a:lnTo>
                    <a:cubicBezTo>
                      <a:pt x="30001" y="134637"/>
                      <a:pt x="46098" y="145979"/>
                      <a:pt x="66953" y="145979"/>
                    </a:cubicBezTo>
                    <a:cubicBezTo>
                      <a:pt x="84148" y="145979"/>
                      <a:pt x="99514" y="138661"/>
                      <a:pt x="99514" y="121832"/>
                    </a:cubicBezTo>
                    <a:cubicBezTo>
                      <a:pt x="99514" y="110856"/>
                      <a:pt x="92929" y="103539"/>
                      <a:pt x="74636" y="99880"/>
                    </a:cubicBezTo>
                    <a:lnTo>
                      <a:pt x="51952" y="95124"/>
                    </a:lnTo>
                    <a:cubicBezTo>
                      <a:pt x="24513" y="89636"/>
                      <a:pt x="4024" y="79758"/>
                      <a:pt x="4024" y="49025"/>
                    </a:cubicBezTo>
                    <a:cubicBezTo>
                      <a:pt x="4024" y="19756"/>
                      <a:pt x="30732" y="0"/>
                      <a:pt x="63660" y="0"/>
                    </a:cubicBezTo>
                    <a:cubicBezTo>
                      <a:pt x="98782" y="0"/>
                      <a:pt x="124393" y="20122"/>
                      <a:pt x="125490" y="51952"/>
                    </a:cubicBezTo>
                    <a:lnTo>
                      <a:pt x="97319" y="51952"/>
                    </a:lnTo>
                    <a:cubicBezTo>
                      <a:pt x="95490" y="34025"/>
                      <a:pt x="81221" y="23781"/>
                      <a:pt x="62562" y="23781"/>
                    </a:cubicBezTo>
                    <a:cubicBezTo>
                      <a:pt x="46098" y="23781"/>
                      <a:pt x="32562" y="33293"/>
                      <a:pt x="32562" y="46830"/>
                    </a:cubicBezTo>
                    <a:cubicBezTo>
                      <a:pt x="32562" y="56343"/>
                      <a:pt x="38050" y="63660"/>
                      <a:pt x="54147" y="66953"/>
                    </a:cubicBezTo>
                    <a:lnTo>
                      <a:pt x="84880" y="73538"/>
                    </a:lnTo>
                    <a:cubicBezTo>
                      <a:pt x="117441" y="80489"/>
                      <a:pt x="128051" y="96953"/>
                      <a:pt x="128051" y="118173"/>
                    </a:cubicBezTo>
                    <a:cubicBezTo>
                      <a:pt x="128051" y="150735"/>
                      <a:pt x="99880" y="169394"/>
                      <a:pt x="66587" y="169394"/>
                    </a:cubicBezTo>
                    <a:cubicBezTo>
                      <a:pt x="28903" y="169760"/>
                      <a:pt x="366" y="148174"/>
                      <a:pt x="0" y="113783"/>
                    </a:cubicBezTo>
                    <a:close/>
                  </a:path>
                </a:pathLst>
              </a:custGeom>
              <a:solidFill>
                <a:srgbClr val="FFFFFF"/>
              </a:solidFill>
              <a:ln w="3656" cap="flat">
                <a:noFill/>
                <a:prstDash val="solid"/>
                <a:miter/>
              </a:ln>
            </p:spPr>
            <p:txBody>
              <a:bodyPr rtlCol="0" anchor="ctr"/>
              <a:lstStyle/>
              <a:p>
                <a:endParaRPr lang="en-US" dirty="0"/>
              </a:p>
            </p:txBody>
          </p:sp>
          <p:sp>
            <p:nvSpPr>
              <p:cNvPr id="16" name="Frihandsfigur: Form 15">
                <a:extLst>
                  <a:ext uri="{FF2B5EF4-FFF2-40B4-BE49-F238E27FC236}">
                    <a16:creationId xmlns:a16="http://schemas.microsoft.com/office/drawing/2014/main" id="{7972F01F-2199-4CBF-85F5-4A2BA928C424}"/>
                  </a:ext>
                </a:extLst>
              </p:cNvPr>
              <p:cNvSpPr/>
              <p:nvPr/>
            </p:nvSpPr>
            <p:spPr bwMode="black">
              <a:xfrm>
                <a:off x="457939" y="6412814"/>
                <a:ext cx="120002" cy="125856"/>
              </a:xfrm>
              <a:custGeom>
                <a:avLst/>
                <a:gdLst>
                  <a:gd name="connsiteX0" fmla="*/ 119271 w 120002"/>
                  <a:gd name="connsiteY0" fmla="*/ 70245 h 125856"/>
                  <a:gd name="connsiteX1" fmla="*/ 27805 w 120002"/>
                  <a:gd name="connsiteY1" fmla="*/ 70245 h 125856"/>
                  <a:gd name="connsiteX2" fmla="*/ 61830 w 120002"/>
                  <a:gd name="connsiteY2" fmla="*/ 102807 h 125856"/>
                  <a:gd name="connsiteX3" fmla="*/ 89636 w 120002"/>
                  <a:gd name="connsiteY3" fmla="*/ 84514 h 125856"/>
                  <a:gd name="connsiteX4" fmla="*/ 118173 w 120002"/>
                  <a:gd name="connsiteY4" fmla="*/ 84514 h 125856"/>
                  <a:gd name="connsiteX5" fmla="*/ 61465 w 120002"/>
                  <a:gd name="connsiteY5" fmla="*/ 125856 h 125856"/>
                  <a:gd name="connsiteX6" fmla="*/ 0 w 120002"/>
                  <a:gd name="connsiteY6" fmla="*/ 62562 h 125856"/>
                  <a:gd name="connsiteX7" fmla="*/ 61830 w 120002"/>
                  <a:gd name="connsiteY7" fmla="*/ 0 h 125856"/>
                  <a:gd name="connsiteX8" fmla="*/ 120002 w 120002"/>
                  <a:gd name="connsiteY8" fmla="*/ 58538 h 125856"/>
                  <a:gd name="connsiteX9" fmla="*/ 119271 w 120002"/>
                  <a:gd name="connsiteY9" fmla="*/ 70245 h 125856"/>
                  <a:gd name="connsiteX10" fmla="*/ 28903 w 120002"/>
                  <a:gd name="connsiteY10" fmla="*/ 49757 h 125856"/>
                  <a:gd name="connsiteX11" fmla="*/ 91465 w 120002"/>
                  <a:gd name="connsiteY11" fmla="*/ 49757 h 125856"/>
                  <a:gd name="connsiteX12" fmla="*/ 61099 w 120002"/>
                  <a:gd name="connsiteY12" fmla="*/ 23781 h 125856"/>
                  <a:gd name="connsiteX13" fmla="*/ 28903 w 120002"/>
                  <a:gd name="connsiteY13" fmla="*/ 49757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002" h="125856">
                    <a:moveTo>
                      <a:pt x="119271" y="70245"/>
                    </a:moveTo>
                    <a:lnTo>
                      <a:pt x="27805" y="70245"/>
                    </a:lnTo>
                    <a:cubicBezTo>
                      <a:pt x="30001" y="89270"/>
                      <a:pt x="41342" y="102807"/>
                      <a:pt x="61830" y="102807"/>
                    </a:cubicBezTo>
                    <a:cubicBezTo>
                      <a:pt x="77563" y="102807"/>
                      <a:pt x="86709" y="95124"/>
                      <a:pt x="89636" y="84514"/>
                    </a:cubicBezTo>
                    <a:lnTo>
                      <a:pt x="118173" y="84514"/>
                    </a:lnTo>
                    <a:cubicBezTo>
                      <a:pt x="114880" y="107929"/>
                      <a:pt x="92929" y="125856"/>
                      <a:pt x="61465" y="125856"/>
                    </a:cubicBezTo>
                    <a:cubicBezTo>
                      <a:pt x="23781" y="125856"/>
                      <a:pt x="0" y="98417"/>
                      <a:pt x="0" y="62562"/>
                    </a:cubicBezTo>
                    <a:cubicBezTo>
                      <a:pt x="0" y="26342"/>
                      <a:pt x="24147" y="0"/>
                      <a:pt x="61830" y="0"/>
                    </a:cubicBezTo>
                    <a:cubicBezTo>
                      <a:pt x="96953" y="0"/>
                      <a:pt x="120002" y="25244"/>
                      <a:pt x="120002" y="58538"/>
                    </a:cubicBezTo>
                    <a:cubicBezTo>
                      <a:pt x="119637" y="63294"/>
                      <a:pt x="119637" y="67684"/>
                      <a:pt x="119271" y="70245"/>
                    </a:cubicBezTo>
                    <a:close/>
                    <a:moveTo>
                      <a:pt x="28903" y="49757"/>
                    </a:moveTo>
                    <a:lnTo>
                      <a:pt x="91465" y="49757"/>
                    </a:lnTo>
                    <a:cubicBezTo>
                      <a:pt x="87075" y="31464"/>
                      <a:pt x="76465" y="23781"/>
                      <a:pt x="61099" y="23781"/>
                    </a:cubicBezTo>
                    <a:cubicBezTo>
                      <a:pt x="43903" y="23781"/>
                      <a:pt x="32927" y="34391"/>
                      <a:pt x="28903" y="49757"/>
                    </a:cubicBezTo>
                    <a:close/>
                  </a:path>
                </a:pathLst>
              </a:custGeom>
              <a:solidFill>
                <a:srgbClr val="FFFFFF"/>
              </a:solidFill>
              <a:ln w="3656" cap="flat">
                <a:noFill/>
                <a:prstDash val="solid"/>
                <a:miter/>
              </a:ln>
            </p:spPr>
            <p:txBody>
              <a:bodyPr rtlCol="0" anchor="ctr"/>
              <a:lstStyle/>
              <a:p>
                <a:endParaRPr lang="en-US" dirty="0"/>
              </a:p>
            </p:txBody>
          </p:sp>
          <p:sp>
            <p:nvSpPr>
              <p:cNvPr id="17" name="Frihandsfigur: Form 16">
                <a:extLst>
                  <a:ext uri="{FF2B5EF4-FFF2-40B4-BE49-F238E27FC236}">
                    <a16:creationId xmlns:a16="http://schemas.microsoft.com/office/drawing/2014/main" id="{B92FB675-8F7C-47D8-94AE-5FD694300E80}"/>
                  </a:ext>
                </a:extLst>
              </p:cNvPr>
              <p:cNvSpPr/>
              <p:nvPr/>
            </p:nvSpPr>
            <p:spPr bwMode="black">
              <a:xfrm>
                <a:off x="592576" y="6413180"/>
                <a:ext cx="120368" cy="125856"/>
              </a:xfrm>
              <a:custGeom>
                <a:avLst/>
                <a:gdLst>
                  <a:gd name="connsiteX0" fmla="*/ 0 w 120368"/>
                  <a:gd name="connsiteY0" fmla="*/ 62562 h 125856"/>
                  <a:gd name="connsiteX1" fmla="*/ 62562 w 120368"/>
                  <a:gd name="connsiteY1" fmla="*/ 0 h 125856"/>
                  <a:gd name="connsiteX2" fmla="*/ 120368 w 120368"/>
                  <a:gd name="connsiteY2" fmla="*/ 46464 h 125856"/>
                  <a:gd name="connsiteX3" fmla="*/ 91465 w 120368"/>
                  <a:gd name="connsiteY3" fmla="*/ 46464 h 125856"/>
                  <a:gd name="connsiteX4" fmla="*/ 62196 w 120368"/>
                  <a:gd name="connsiteY4" fmla="*/ 23781 h 125856"/>
                  <a:gd name="connsiteX5" fmla="*/ 27440 w 120368"/>
                  <a:gd name="connsiteY5" fmla="*/ 62562 h 125856"/>
                  <a:gd name="connsiteX6" fmla="*/ 62196 w 120368"/>
                  <a:gd name="connsiteY6" fmla="*/ 102075 h 125856"/>
                  <a:gd name="connsiteX7" fmla="*/ 91465 w 120368"/>
                  <a:gd name="connsiteY7" fmla="*/ 79026 h 125856"/>
                  <a:gd name="connsiteX8" fmla="*/ 120002 w 120368"/>
                  <a:gd name="connsiteY8" fmla="*/ 79026 h 125856"/>
                  <a:gd name="connsiteX9" fmla="*/ 62196 w 120368"/>
                  <a:gd name="connsiteY9" fmla="*/ 125856 h 125856"/>
                  <a:gd name="connsiteX10" fmla="*/ 0 w 120368"/>
                  <a:gd name="connsiteY10" fmla="*/ 62562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368" h="125856">
                    <a:moveTo>
                      <a:pt x="0" y="62562"/>
                    </a:moveTo>
                    <a:cubicBezTo>
                      <a:pt x="0" y="27074"/>
                      <a:pt x="24147" y="0"/>
                      <a:pt x="62562" y="0"/>
                    </a:cubicBezTo>
                    <a:cubicBezTo>
                      <a:pt x="94026" y="0"/>
                      <a:pt x="117807" y="19025"/>
                      <a:pt x="120368" y="46464"/>
                    </a:cubicBezTo>
                    <a:lnTo>
                      <a:pt x="91465" y="46464"/>
                    </a:lnTo>
                    <a:cubicBezTo>
                      <a:pt x="88904" y="33293"/>
                      <a:pt x="78294" y="23781"/>
                      <a:pt x="62196" y="23781"/>
                    </a:cubicBezTo>
                    <a:cubicBezTo>
                      <a:pt x="40245" y="23781"/>
                      <a:pt x="27440" y="40976"/>
                      <a:pt x="27440" y="62562"/>
                    </a:cubicBezTo>
                    <a:cubicBezTo>
                      <a:pt x="27440" y="84148"/>
                      <a:pt x="40245" y="102075"/>
                      <a:pt x="62196" y="102075"/>
                    </a:cubicBezTo>
                    <a:cubicBezTo>
                      <a:pt x="78294" y="102075"/>
                      <a:pt x="89270" y="92563"/>
                      <a:pt x="91465" y="79026"/>
                    </a:cubicBezTo>
                    <a:lnTo>
                      <a:pt x="120002" y="79026"/>
                    </a:lnTo>
                    <a:cubicBezTo>
                      <a:pt x="115612" y="106466"/>
                      <a:pt x="93660" y="125856"/>
                      <a:pt x="62196" y="125856"/>
                    </a:cubicBezTo>
                    <a:cubicBezTo>
                      <a:pt x="24147" y="125856"/>
                      <a:pt x="0" y="98051"/>
                      <a:pt x="0" y="62562"/>
                    </a:cubicBezTo>
                    <a:close/>
                  </a:path>
                </a:pathLst>
              </a:custGeom>
              <a:solidFill>
                <a:srgbClr val="FFFFFF"/>
              </a:solidFill>
              <a:ln w="3656" cap="flat">
                <a:noFill/>
                <a:prstDash val="solid"/>
                <a:miter/>
              </a:ln>
            </p:spPr>
            <p:txBody>
              <a:bodyPr rtlCol="0" anchor="ctr"/>
              <a:lstStyle/>
              <a:p>
                <a:endParaRPr lang="en-US" dirty="0"/>
              </a:p>
            </p:txBody>
          </p:sp>
          <p:sp>
            <p:nvSpPr>
              <p:cNvPr id="18" name="Frihandsfigur: Form 17">
                <a:extLst>
                  <a:ext uri="{FF2B5EF4-FFF2-40B4-BE49-F238E27FC236}">
                    <a16:creationId xmlns:a16="http://schemas.microsoft.com/office/drawing/2014/main" id="{5DE1C729-0A24-4FB5-857E-B305D3285503}"/>
                  </a:ext>
                </a:extLst>
              </p:cNvPr>
              <p:cNvSpPr/>
              <p:nvPr/>
            </p:nvSpPr>
            <p:spPr bwMode="black">
              <a:xfrm>
                <a:off x="727579" y="6415375"/>
                <a:ext cx="110490" cy="124026"/>
              </a:xfrm>
              <a:custGeom>
                <a:avLst/>
                <a:gdLst>
                  <a:gd name="connsiteX0" fmla="*/ 0 w 110490"/>
                  <a:gd name="connsiteY0" fmla="*/ 67684 h 124026"/>
                  <a:gd name="connsiteX1" fmla="*/ 0 w 110490"/>
                  <a:gd name="connsiteY1" fmla="*/ 0 h 124026"/>
                  <a:gd name="connsiteX2" fmla="*/ 26708 w 110490"/>
                  <a:gd name="connsiteY2" fmla="*/ 0 h 124026"/>
                  <a:gd name="connsiteX3" fmla="*/ 26708 w 110490"/>
                  <a:gd name="connsiteY3" fmla="*/ 64757 h 124026"/>
                  <a:gd name="connsiteX4" fmla="*/ 53782 w 110490"/>
                  <a:gd name="connsiteY4" fmla="*/ 100246 h 124026"/>
                  <a:gd name="connsiteX5" fmla="*/ 83782 w 110490"/>
                  <a:gd name="connsiteY5" fmla="*/ 61465 h 124026"/>
                  <a:gd name="connsiteX6" fmla="*/ 83782 w 110490"/>
                  <a:gd name="connsiteY6" fmla="*/ 366 h 124026"/>
                  <a:gd name="connsiteX7" fmla="*/ 110490 w 110490"/>
                  <a:gd name="connsiteY7" fmla="*/ 366 h 124026"/>
                  <a:gd name="connsiteX8" fmla="*/ 110490 w 110490"/>
                  <a:gd name="connsiteY8" fmla="*/ 121466 h 124026"/>
                  <a:gd name="connsiteX9" fmla="*/ 84514 w 110490"/>
                  <a:gd name="connsiteY9" fmla="*/ 121466 h 124026"/>
                  <a:gd name="connsiteX10" fmla="*/ 84514 w 110490"/>
                  <a:gd name="connsiteY10" fmla="*/ 107929 h 124026"/>
                  <a:gd name="connsiteX11" fmla="*/ 47928 w 110490"/>
                  <a:gd name="connsiteY11" fmla="*/ 124027 h 124026"/>
                  <a:gd name="connsiteX12" fmla="*/ 0 w 110490"/>
                  <a:gd name="connsiteY12" fmla="*/ 67684 h 1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90" h="124026">
                    <a:moveTo>
                      <a:pt x="0" y="67684"/>
                    </a:moveTo>
                    <a:lnTo>
                      <a:pt x="0" y="0"/>
                    </a:lnTo>
                    <a:lnTo>
                      <a:pt x="26708" y="0"/>
                    </a:lnTo>
                    <a:lnTo>
                      <a:pt x="26708" y="64757"/>
                    </a:lnTo>
                    <a:cubicBezTo>
                      <a:pt x="26708" y="86709"/>
                      <a:pt x="35123" y="100246"/>
                      <a:pt x="53782" y="100246"/>
                    </a:cubicBezTo>
                    <a:cubicBezTo>
                      <a:pt x="74270" y="100246"/>
                      <a:pt x="83782" y="83416"/>
                      <a:pt x="83782" y="61465"/>
                    </a:cubicBezTo>
                    <a:lnTo>
                      <a:pt x="83782" y="366"/>
                    </a:lnTo>
                    <a:lnTo>
                      <a:pt x="110490" y="366"/>
                    </a:lnTo>
                    <a:lnTo>
                      <a:pt x="110490" y="121466"/>
                    </a:lnTo>
                    <a:lnTo>
                      <a:pt x="84514" y="121466"/>
                    </a:lnTo>
                    <a:lnTo>
                      <a:pt x="84514" y="107929"/>
                    </a:lnTo>
                    <a:cubicBezTo>
                      <a:pt x="75001" y="118905"/>
                      <a:pt x="62928" y="124027"/>
                      <a:pt x="47928" y="124027"/>
                    </a:cubicBezTo>
                    <a:cubicBezTo>
                      <a:pt x="15000" y="123661"/>
                      <a:pt x="0" y="102441"/>
                      <a:pt x="0" y="67684"/>
                    </a:cubicBezTo>
                    <a:close/>
                  </a:path>
                </a:pathLst>
              </a:custGeom>
              <a:solidFill>
                <a:srgbClr val="FFFFFF"/>
              </a:solidFill>
              <a:ln w="3656" cap="flat">
                <a:noFill/>
                <a:prstDash val="solid"/>
                <a:miter/>
              </a:ln>
            </p:spPr>
            <p:txBody>
              <a:bodyPr rtlCol="0" anchor="ctr"/>
              <a:lstStyle/>
              <a:p>
                <a:endParaRPr lang="en-US" dirty="0"/>
              </a:p>
            </p:txBody>
          </p:sp>
          <p:sp>
            <p:nvSpPr>
              <p:cNvPr id="19" name="Frihandsfigur: Form 18">
                <a:extLst>
                  <a:ext uri="{FF2B5EF4-FFF2-40B4-BE49-F238E27FC236}">
                    <a16:creationId xmlns:a16="http://schemas.microsoft.com/office/drawing/2014/main" id="{7EC94DF1-D79D-458A-B2F1-1CD93C5AF17C}"/>
                  </a:ext>
                </a:extLst>
              </p:cNvPr>
              <p:cNvSpPr/>
              <p:nvPr/>
            </p:nvSpPr>
            <p:spPr bwMode="black">
              <a:xfrm>
                <a:off x="860752" y="6415375"/>
                <a:ext cx="68050" cy="121465"/>
              </a:xfrm>
              <a:custGeom>
                <a:avLst/>
                <a:gdLst>
                  <a:gd name="connsiteX0" fmla="*/ 0 w 68050"/>
                  <a:gd name="connsiteY0" fmla="*/ 121100 h 121465"/>
                  <a:gd name="connsiteX1" fmla="*/ 0 w 68050"/>
                  <a:gd name="connsiteY1" fmla="*/ 0 h 121465"/>
                  <a:gd name="connsiteX2" fmla="*/ 26708 w 68050"/>
                  <a:gd name="connsiteY2" fmla="*/ 0 h 121465"/>
                  <a:gd name="connsiteX3" fmla="*/ 26708 w 68050"/>
                  <a:gd name="connsiteY3" fmla="*/ 17561 h 121465"/>
                  <a:gd name="connsiteX4" fmla="*/ 64391 w 68050"/>
                  <a:gd name="connsiteY4" fmla="*/ 0 h 121465"/>
                  <a:gd name="connsiteX5" fmla="*/ 68050 w 68050"/>
                  <a:gd name="connsiteY5" fmla="*/ 0 h 121465"/>
                  <a:gd name="connsiteX6" fmla="*/ 68050 w 68050"/>
                  <a:gd name="connsiteY6" fmla="*/ 25610 h 121465"/>
                  <a:gd name="connsiteX7" fmla="*/ 65489 w 68050"/>
                  <a:gd name="connsiteY7" fmla="*/ 25610 h 121465"/>
                  <a:gd name="connsiteX8" fmla="*/ 26708 w 68050"/>
                  <a:gd name="connsiteY8" fmla="*/ 61830 h 121465"/>
                  <a:gd name="connsiteX9" fmla="*/ 26708 w 68050"/>
                  <a:gd name="connsiteY9" fmla="*/ 121466 h 121465"/>
                  <a:gd name="connsiteX10" fmla="*/ 0 w 68050"/>
                  <a:gd name="connsiteY10" fmla="*/ 121466 h 12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050" h="121465">
                    <a:moveTo>
                      <a:pt x="0" y="121100"/>
                    </a:moveTo>
                    <a:lnTo>
                      <a:pt x="0" y="0"/>
                    </a:lnTo>
                    <a:lnTo>
                      <a:pt x="26708" y="0"/>
                    </a:lnTo>
                    <a:lnTo>
                      <a:pt x="26708" y="17561"/>
                    </a:lnTo>
                    <a:cubicBezTo>
                      <a:pt x="35488" y="2561"/>
                      <a:pt x="49391" y="0"/>
                      <a:pt x="64391" y="0"/>
                    </a:cubicBezTo>
                    <a:lnTo>
                      <a:pt x="68050" y="0"/>
                    </a:lnTo>
                    <a:lnTo>
                      <a:pt x="68050" y="25610"/>
                    </a:lnTo>
                    <a:lnTo>
                      <a:pt x="65489" y="25610"/>
                    </a:lnTo>
                    <a:cubicBezTo>
                      <a:pt x="42074" y="25610"/>
                      <a:pt x="26708" y="32927"/>
                      <a:pt x="26708" y="61830"/>
                    </a:cubicBezTo>
                    <a:lnTo>
                      <a:pt x="26708" y="121466"/>
                    </a:lnTo>
                    <a:lnTo>
                      <a:pt x="0" y="121466"/>
                    </a:lnTo>
                    <a:close/>
                  </a:path>
                </a:pathLst>
              </a:custGeom>
              <a:solidFill>
                <a:srgbClr val="FFFFFF"/>
              </a:solidFill>
              <a:ln w="3656" cap="flat">
                <a:noFill/>
                <a:prstDash val="solid"/>
                <a:miter/>
              </a:ln>
            </p:spPr>
            <p:txBody>
              <a:bodyPr rtlCol="0" anchor="ctr"/>
              <a:lstStyle/>
              <a:p>
                <a:endParaRPr lang="en-US" dirty="0"/>
              </a:p>
            </p:txBody>
          </p:sp>
          <p:sp>
            <p:nvSpPr>
              <p:cNvPr id="20" name="Frihandsfigur: Form 19">
                <a:extLst>
                  <a:ext uri="{FF2B5EF4-FFF2-40B4-BE49-F238E27FC236}">
                    <a16:creationId xmlns:a16="http://schemas.microsoft.com/office/drawing/2014/main" id="{6F643817-07FE-4BDB-A0C5-EDBF62E955BF}"/>
                  </a:ext>
                </a:extLst>
              </p:cNvPr>
              <p:cNvSpPr/>
              <p:nvPr/>
            </p:nvSpPr>
            <p:spPr bwMode="black">
              <a:xfrm>
                <a:off x="942705" y="6367081"/>
                <a:ext cx="33659" cy="169393"/>
              </a:xfrm>
              <a:custGeom>
                <a:avLst/>
                <a:gdLst>
                  <a:gd name="connsiteX0" fmla="*/ 0 w 33659"/>
                  <a:gd name="connsiteY0" fmla="*/ 16830 h 169393"/>
                  <a:gd name="connsiteX1" fmla="*/ 16830 w 33659"/>
                  <a:gd name="connsiteY1" fmla="*/ 0 h 169393"/>
                  <a:gd name="connsiteX2" fmla="*/ 33659 w 33659"/>
                  <a:gd name="connsiteY2" fmla="*/ 16830 h 169393"/>
                  <a:gd name="connsiteX3" fmla="*/ 16830 w 33659"/>
                  <a:gd name="connsiteY3" fmla="*/ 33659 h 169393"/>
                  <a:gd name="connsiteX4" fmla="*/ 0 w 33659"/>
                  <a:gd name="connsiteY4" fmla="*/ 16830 h 169393"/>
                  <a:gd name="connsiteX5" fmla="*/ 3293 w 33659"/>
                  <a:gd name="connsiteY5" fmla="*/ 169394 h 169393"/>
                  <a:gd name="connsiteX6" fmla="*/ 3293 w 33659"/>
                  <a:gd name="connsiteY6" fmla="*/ 48294 h 169393"/>
                  <a:gd name="connsiteX7" fmla="*/ 30001 w 33659"/>
                  <a:gd name="connsiteY7" fmla="*/ 48294 h 169393"/>
                  <a:gd name="connsiteX8" fmla="*/ 30001 w 33659"/>
                  <a:gd name="connsiteY8" fmla="*/ 169394 h 169393"/>
                  <a:gd name="connsiteX9" fmla="*/ 3293 w 33659"/>
                  <a:gd name="connsiteY9" fmla="*/ 169394 h 16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59" h="169393">
                    <a:moveTo>
                      <a:pt x="0" y="16830"/>
                    </a:moveTo>
                    <a:cubicBezTo>
                      <a:pt x="0" y="7317"/>
                      <a:pt x="6951" y="0"/>
                      <a:pt x="16830" y="0"/>
                    </a:cubicBezTo>
                    <a:cubicBezTo>
                      <a:pt x="26342" y="0"/>
                      <a:pt x="33659" y="6951"/>
                      <a:pt x="33659" y="16830"/>
                    </a:cubicBezTo>
                    <a:cubicBezTo>
                      <a:pt x="33659" y="26708"/>
                      <a:pt x="26342" y="33659"/>
                      <a:pt x="16830" y="33659"/>
                    </a:cubicBezTo>
                    <a:cubicBezTo>
                      <a:pt x="7317" y="33659"/>
                      <a:pt x="0" y="26708"/>
                      <a:pt x="0" y="16830"/>
                    </a:cubicBezTo>
                    <a:close/>
                    <a:moveTo>
                      <a:pt x="3293" y="169394"/>
                    </a:moveTo>
                    <a:lnTo>
                      <a:pt x="3293" y="48294"/>
                    </a:lnTo>
                    <a:lnTo>
                      <a:pt x="30001" y="48294"/>
                    </a:lnTo>
                    <a:lnTo>
                      <a:pt x="30001" y="169394"/>
                    </a:lnTo>
                    <a:lnTo>
                      <a:pt x="3293" y="169394"/>
                    </a:lnTo>
                    <a:close/>
                  </a:path>
                </a:pathLst>
              </a:custGeom>
              <a:solidFill>
                <a:srgbClr val="FFFFFF"/>
              </a:solidFill>
              <a:ln w="3656" cap="flat">
                <a:noFill/>
                <a:prstDash val="solid"/>
                <a:miter/>
              </a:ln>
            </p:spPr>
            <p:txBody>
              <a:bodyPr rtlCol="0" anchor="ctr"/>
              <a:lstStyle/>
              <a:p>
                <a:endParaRPr lang="en-US" dirty="0"/>
              </a:p>
            </p:txBody>
          </p:sp>
          <p:sp>
            <p:nvSpPr>
              <p:cNvPr id="21" name="Frihandsfigur: Form 20">
                <a:extLst>
                  <a:ext uri="{FF2B5EF4-FFF2-40B4-BE49-F238E27FC236}">
                    <a16:creationId xmlns:a16="http://schemas.microsoft.com/office/drawing/2014/main" id="{12FC7E7D-DCD9-44E5-A102-C6E72A2D120E}"/>
                  </a:ext>
                </a:extLst>
              </p:cNvPr>
              <p:cNvSpPr/>
              <p:nvPr/>
            </p:nvSpPr>
            <p:spPr bwMode="black">
              <a:xfrm>
                <a:off x="989169" y="6382082"/>
                <a:ext cx="79757" cy="154393"/>
              </a:xfrm>
              <a:custGeom>
                <a:avLst/>
                <a:gdLst>
                  <a:gd name="connsiteX0" fmla="*/ 62562 w 79757"/>
                  <a:gd name="connsiteY0" fmla="*/ 154393 h 154393"/>
                  <a:gd name="connsiteX1" fmla="*/ 20854 w 79757"/>
                  <a:gd name="connsiteY1" fmla="*/ 113783 h 154393"/>
                  <a:gd name="connsiteX2" fmla="*/ 20854 w 79757"/>
                  <a:gd name="connsiteY2" fmla="*/ 56343 h 154393"/>
                  <a:gd name="connsiteX3" fmla="*/ 0 w 79757"/>
                  <a:gd name="connsiteY3" fmla="*/ 56343 h 154393"/>
                  <a:gd name="connsiteX4" fmla="*/ 0 w 79757"/>
                  <a:gd name="connsiteY4" fmla="*/ 33293 h 154393"/>
                  <a:gd name="connsiteX5" fmla="*/ 20854 w 79757"/>
                  <a:gd name="connsiteY5" fmla="*/ 33293 h 154393"/>
                  <a:gd name="connsiteX6" fmla="*/ 20854 w 79757"/>
                  <a:gd name="connsiteY6" fmla="*/ 0 h 154393"/>
                  <a:gd name="connsiteX7" fmla="*/ 47562 w 79757"/>
                  <a:gd name="connsiteY7" fmla="*/ 0 h 154393"/>
                  <a:gd name="connsiteX8" fmla="*/ 47562 w 79757"/>
                  <a:gd name="connsiteY8" fmla="*/ 33293 h 154393"/>
                  <a:gd name="connsiteX9" fmla="*/ 77563 w 79757"/>
                  <a:gd name="connsiteY9" fmla="*/ 33293 h 154393"/>
                  <a:gd name="connsiteX10" fmla="*/ 77563 w 79757"/>
                  <a:gd name="connsiteY10" fmla="*/ 56343 h 154393"/>
                  <a:gd name="connsiteX11" fmla="*/ 47562 w 79757"/>
                  <a:gd name="connsiteY11" fmla="*/ 56343 h 154393"/>
                  <a:gd name="connsiteX12" fmla="*/ 47562 w 79757"/>
                  <a:gd name="connsiteY12" fmla="*/ 111953 h 154393"/>
                  <a:gd name="connsiteX13" fmla="*/ 64392 w 79757"/>
                  <a:gd name="connsiteY13" fmla="*/ 130978 h 154393"/>
                  <a:gd name="connsiteX14" fmla="*/ 79758 w 79757"/>
                  <a:gd name="connsiteY14" fmla="*/ 130978 h 154393"/>
                  <a:gd name="connsiteX15" fmla="*/ 79758 w 79757"/>
                  <a:gd name="connsiteY15" fmla="*/ 154393 h 154393"/>
                  <a:gd name="connsiteX16" fmla="*/ 62562 w 79757"/>
                  <a:gd name="connsiteY16" fmla="*/ 154393 h 15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757" h="154393">
                    <a:moveTo>
                      <a:pt x="62562" y="154393"/>
                    </a:moveTo>
                    <a:cubicBezTo>
                      <a:pt x="38050" y="154393"/>
                      <a:pt x="20854" y="141954"/>
                      <a:pt x="20854" y="113783"/>
                    </a:cubicBezTo>
                    <a:lnTo>
                      <a:pt x="20854" y="56343"/>
                    </a:lnTo>
                    <a:lnTo>
                      <a:pt x="0" y="56343"/>
                    </a:lnTo>
                    <a:lnTo>
                      <a:pt x="0" y="33293"/>
                    </a:lnTo>
                    <a:lnTo>
                      <a:pt x="20854" y="33293"/>
                    </a:lnTo>
                    <a:lnTo>
                      <a:pt x="20854" y="0"/>
                    </a:lnTo>
                    <a:lnTo>
                      <a:pt x="47562" y="0"/>
                    </a:lnTo>
                    <a:lnTo>
                      <a:pt x="47562" y="33293"/>
                    </a:lnTo>
                    <a:lnTo>
                      <a:pt x="77563" y="33293"/>
                    </a:lnTo>
                    <a:lnTo>
                      <a:pt x="77563" y="56343"/>
                    </a:lnTo>
                    <a:lnTo>
                      <a:pt x="47562" y="56343"/>
                    </a:lnTo>
                    <a:lnTo>
                      <a:pt x="47562" y="111953"/>
                    </a:lnTo>
                    <a:cubicBezTo>
                      <a:pt x="47562" y="120002"/>
                      <a:pt x="51221" y="130978"/>
                      <a:pt x="64392" y="130978"/>
                    </a:cubicBezTo>
                    <a:lnTo>
                      <a:pt x="79758" y="130978"/>
                    </a:lnTo>
                    <a:lnTo>
                      <a:pt x="79758" y="154393"/>
                    </a:lnTo>
                    <a:lnTo>
                      <a:pt x="62562" y="154393"/>
                    </a:lnTo>
                    <a:close/>
                  </a:path>
                </a:pathLst>
              </a:custGeom>
              <a:solidFill>
                <a:srgbClr val="FFFFFF"/>
              </a:solidFill>
              <a:ln w="3656" cap="flat">
                <a:noFill/>
                <a:prstDash val="solid"/>
                <a:miter/>
              </a:ln>
            </p:spPr>
            <p:txBody>
              <a:bodyPr rtlCol="0" anchor="ctr"/>
              <a:lstStyle/>
              <a:p>
                <a:endParaRPr lang="en-US" dirty="0"/>
              </a:p>
            </p:txBody>
          </p:sp>
          <p:sp>
            <p:nvSpPr>
              <p:cNvPr id="22" name="Frihandsfigur: Form 21">
                <a:extLst>
                  <a:ext uri="{FF2B5EF4-FFF2-40B4-BE49-F238E27FC236}">
                    <a16:creationId xmlns:a16="http://schemas.microsoft.com/office/drawing/2014/main" id="{E894C367-172C-49F0-850A-507367065728}"/>
                  </a:ext>
                </a:extLst>
              </p:cNvPr>
              <p:cNvSpPr/>
              <p:nvPr/>
            </p:nvSpPr>
            <p:spPr bwMode="black">
              <a:xfrm>
                <a:off x="1080634" y="6413180"/>
                <a:ext cx="119636" cy="125498"/>
              </a:xfrm>
              <a:custGeom>
                <a:avLst/>
                <a:gdLst>
                  <a:gd name="connsiteX0" fmla="*/ 0 w 119636"/>
                  <a:gd name="connsiteY0" fmla="*/ 89636 h 125498"/>
                  <a:gd name="connsiteX1" fmla="*/ 51586 w 119636"/>
                  <a:gd name="connsiteY1" fmla="*/ 51221 h 125498"/>
                  <a:gd name="connsiteX2" fmla="*/ 81221 w 119636"/>
                  <a:gd name="connsiteY2" fmla="*/ 51221 h 125498"/>
                  <a:gd name="connsiteX3" fmla="*/ 81221 w 119636"/>
                  <a:gd name="connsiteY3" fmla="*/ 45001 h 125498"/>
                  <a:gd name="connsiteX4" fmla="*/ 55611 w 119636"/>
                  <a:gd name="connsiteY4" fmla="*/ 21586 h 125498"/>
                  <a:gd name="connsiteX5" fmla="*/ 30001 w 119636"/>
                  <a:gd name="connsiteY5" fmla="*/ 38781 h 125498"/>
                  <a:gd name="connsiteX6" fmla="*/ 2561 w 119636"/>
                  <a:gd name="connsiteY6" fmla="*/ 38781 h 125498"/>
                  <a:gd name="connsiteX7" fmla="*/ 56708 w 119636"/>
                  <a:gd name="connsiteY7" fmla="*/ 0 h 125498"/>
                  <a:gd name="connsiteX8" fmla="*/ 107197 w 119636"/>
                  <a:gd name="connsiteY8" fmla="*/ 47928 h 125498"/>
                  <a:gd name="connsiteX9" fmla="*/ 107197 w 119636"/>
                  <a:gd name="connsiteY9" fmla="*/ 90002 h 125498"/>
                  <a:gd name="connsiteX10" fmla="*/ 116710 w 119636"/>
                  <a:gd name="connsiteY10" fmla="*/ 100246 h 125498"/>
                  <a:gd name="connsiteX11" fmla="*/ 119637 w 119636"/>
                  <a:gd name="connsiteY11" fmla="*/ 100246 h 125498"/>
                  <a:gd name="connsiteX12" fmla="*/ 119637 w 119636"/>
                  <a:gd name="connsiteY12" fmla="*/ 122929 h 125498"/>
                  <a:gd name="connsiteX13" fmla="*/ 108661 w 119636"/>
                  <a:gd name="connsiteY13" fmla="*/ 122929 h 125498"/>
                  <a:gd name="connsiteX14" fmla="*/ 84514 w 119636"/>
                  <a:gd name="connsiteY14" fmla="*/ 106831 h 125498"/>
                  <a:gd name="connsiteX15" fmla="*/ 43903 w 119636"/>
                  <a:gd name="connsiteY15" fmla="*/ 125490 h 125498"/>
                  <a:gd name="connsiteX16" fmla="*/ 0 w 119636"/>
                  <a:gd name="connsiteY16" fmla="*/ 89636 h 125498"/>
                  <a:gd name="connsiteX17" fmla="*/ 81587 w 119636"/>
                  <a:gd name="connsiteY17" fmla="*/ 75367 h 125498"/>
                  <a:gd name="connsiteX18" fmla="*/ 81587 w 119636"/>
                  <a:gd name="connsiteY18" fmla="*/ 70611 h 125498"/>
                  <a:gd name="connsiteX19" fmla="*/ 49025 w 119636"/>
                  <a:gd name="connsiteY19" fmla="*/ 70611 h 125498"/>
                  <a:gd name="connsiteX20" fmla="*/ 27440 w 119636"/>
                  <a:gd name="connsiteY20" fmla="*/ 88173 h 125498"/>
                  <a:gd name="connsiteX21" fmla="*/ 49025 w 119636"/>
                  <a:gd name="connsiteY21" fmla="*/ 105368 h 125498"/>
                  <a:gd name="connsiteX22" fmla="*/ 81587 w 119636"/>
                  <a:gd name="connsiteY22" fmla="*/ 75367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636" h="125498">
                    <a:moveTo>
                      <a:pt x="0" y="89636"/>
                    </a:moveTo>
                    <a:cubicBezTo>
                      <a:pt x="0" y="62196"/>
                      <a:pt x="21952" y="51221"/>
                      <a:pt x="51586" y="51221"/>
                    </a:cubicBezTo>
                    <a:lnTo>
                      <a:pt x="81221" y="51221"/>
                    </a:lnTo>
                    <a:lnTo>
                      <a:pt x="81221" y="45001"/>
                    </a:lnTo>
                    <a:cubicBezTo>
                      <a:pt x="81221" y="31098"/>
                      <a:pt x="70977" y="21586"/>
                      <a:pt x="55611" y="21586"/>
                    </a:cubicBezTo>
                    <a:cubicBezTo>
                      <a:pt x="42440" y="21586"/>
                      <a:pt x="32196" y="28537"/>
                      <a:pt x="30001" y="38781"/>
                    </a:cubicBezTo>
                    <a:lnTo>
                      <a:pt x="2561" y="38781"/>
                    </a:lnTo>
                    <a:cubicBezTo>
                      <a:pt x="5488" y="13171"/>
                      <a:pt x="28171" y="0"/>
                      <a:pt x="56708" y="0"/>
                    </a:cubicBezTo>
                    <a:cubicBezTo>
                      <a:pt x="87441" y="0"/>
                      <a:pt x="107197" y="17927"/>
                      <a:pt x="107197" y="47928"/>
                    </a:cubicBezTo>
                    <a:lnTo>
                      <a:pt x="107197" y="90002"/>
                    </a:lnTo>
                    <a:cubicBezTo>
                      <a:pt x="107197" y="96587"/>
                      <a:pt x="110490" y="100246"/>
                      <a:pt x="116710" y="100246"/>
                    </a:cubicBezTo>
                    <a:lnTo>
                      <a:pt x="119637" y="100246"/>
                    </a:lnTo>
                    <a:lnTo>
                      <a:pt x="119637" y="122929"/>
                    </a:lnTo>
                    <a:lnTo>
                      <a:pt x="108661" y="122929"/>
                    </a:lnTo>
                    <a:cubicBezTo>
                      <a:pt x="97319" y="122929"/>
                      <a:pt x="86709" y="120002"/>
                      <a:pt x="84514" y="106831"/>
                    </a:cubicBezTo>
                    <a:cubicBezTo>
                      <a:pt x="74270" y="120368"/>
                      <a:pt x="59635" y="125490"/>
                      <a:pt x="43903" y="125490"/>
                    </a:cubicBezTo>
                    <a:cubicBezTo>
                      <a:pt x="19391" y="125856"/>
                      <a:pt x="0" y="114149"/>
                      <a:pt x="0" y="89636"/>
                    </a:cubicBezTo>
                    <a:close/>
                    <a:moveTo>
                      <a:pt x="81587" y="75367"/>
                    </a:moveTo>
                    <a:lnTo>
                      <a:pt x="81587" y="70611"/>
                    </a:lnTo>
                    <a:lnTo>
                      <a:pt x="49025" y="70611"/>
                    </a:lnTo>
                    <a:cubicBezTo>
                      <a:pt x="38415" y="70611"/>
                      <a:pt x="27440" y="75733"/>
                      <a:pt x="27440" y="88173"/>
                    </a:cubicBezTo>
                    <a:cubicBezTo>
                      <a:pt x="27440" y="100246"/>
                      <a:pt x="37318" y="105368"/>
                      <a:pt x="49025" y="105368"/>
                    </a:cubicBezTo>
                    <a:cubicBezTo>
                      <a:pt x="69514" y="105368"/>
                      <a:pt x="81587" y="93660"/>
                      <a:pt x="81587" y="75367"/>
                    </a:cubicBezTo>
                    <a:close/>
                  </a:path>
                </a:pathLst>
              </a:custGeom>
              <a:solidFill>
                <a:srgbClr val="FFFFFF"/>
              </a:solidFill>
              <a:ln w="3656" cap="flat">
                <a:noFill/>
                <a:prstDash val="solid"/>
                <a:miter/>
              </a:ln>
            </p:spPr>
            <p:txBody>
              <a:bodyPr rtlCol="0" anchor="ctr"/>
              <a:lstStyle/>
              <a:p>
                <a:endParaRPr lang="en-US" dirty="0"/>
              </a:p>
            </p:txBody>
          </p:sp>
          <p:sp>
            <p:nvSpPr>
              <p:cNvPr id="23" name="Frihandsfigur: Form 22">
                <a:extLst>
                  <a:ext uri="{FF2B5EF4-FFF2-40B4-BE49-F238E27FC236}">
                    <a16:creationId xmlns:a16="http://schemas.microsoft.com/office/drawing/2014/main" id="{D9779878-9782-48B9-95BD-2E30FB67F9EB}"/>
                  </a:ext>
                </a:extLst>
              </p:cNvPr>
              <p:cNvSpPr/>
              <p:nvPr/>
            </p:nvSpPr>
            <p:spPr bwMode="black">
              <a:xfrm>
                <a:off x="1210515" y="6412814"/>
                <a:ext cx="103904" cy="125519"/>
              </a:xfrm>
              <a:custGeom>
                <a:avLst/>
                <a:gdLst>
                  <a:gd name="connsiteX0" fmla="*/ 0 w 103904"/>
                  <a:gd name="connsiteY0" fmla="*/ 84148 h 125519"/>
                  <a:gd name="connsiteX1" fmla="*/ 25976 w 103904"/>
                  <a:gd name="connsiteY1" fmla="*/ 83782 h 125519"/>
                  <a:gd name="connsiteX2" fmla="*/ 54147 w 103904"/>
                  <a:gd name="connsiteY2" fmla="*/ 104636 h 125519"/>
                  <a:gd name="connsiteX3" fmla="*/ 76831 w 103904"/>
                  <a:gd name="connsiteY3" fmla="*/ 88904 h 125519"/>
                  <a:gd name="connsiteX4" fmla="*/ 57806 w 103904"/>
                  <a:gd name="connsiteY4" fmla="*/ 74636 h 125519"/>
                  <a:gd name="connsiteX5" fmla="*/ 36586 w 103904"/>
                  <a:gd name="connsiteY5" fmla="*/ 70977 h 125519"/>
                  <a:gd name="connsiteX6" fmla="*/ 2195 w 103904"/>
                  <a:gd name="connsiteY6" fmla="*/ 38781 h 125519"/>
                  <a:gd name="connsiteX7" fmla="*/ 51586 w 103904"/>
                  <a:gd name="connsiteY7" fmla="*/ 0 h 125519"/>
                  <a:gd name="connsiteX8" fmla="*/ 101709 w 103904"/>
                  <a:gd name="connsiteY8" fmla="*/ 39513 h 125519"/>
                  <a:gd name="connsiteX9" fmla="*/ 75733 w 103904"/>
                  <a:gd name="connsiteY9" fmla="*/ 39513 h 125519"/>
                  <a:gd name="connsiteX10" fmla="*/ 50489 w 103904"/>
                  <a:gd name="connsiteY10" fmla="*/ 21220 h 125519"/>
                  <a:gd name="connsiteX11" fmla="*/ 28537 w 103904"/>
                  <a:gd name="connsiteY11" fmla="*/ 36220 h 125519"/>
                  <a:gd name="connsiteX12" fmla="*/ 42074 w 103904"/>
                  <a:gd name="connsiteY12" fmla="*/ 47196 h 125519"/>
                  <a:gd name="connsiteX13" fmla="*/ 68782 w 103904"/>
                  <a:gd name="connsiteY13" fmla="*/ 52318 h 125519"/>
                  <a:gd name="connsiteX14" fmla="*/ 103904 w 103904"/>
                  <a:gd name="connsiteY14" fmla="*/ 85977 h 125519"/>
                  <a:gd name="connsiteX15" fmla="*/ 53416 w 103904"/>
                  <a:gd name="connsiteY15" fmla="*/ 125490 h 125519"/>
                  <a:gd name="connsiteX16" fmla="*/ 0 w 103904"/>
                  <a:gd name="connsiteY16" fmla="*/ 84148 h 12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04" h="125519">
                    <a:moveTo>
                      <a:pt x="0" y="84148"/>
                    </a:moveTo>
                    <a:lnTo>
                      <a:pt x="25976" y="83782"/>
                    </a:lnTo>
                    <a:cubicBezTo>
                      <a:pt x="28171" y="96587"/>
                      <a:pt x="38781" y="104636"/>
                      <a:pt x="54147" y="104636"/>
                    </a:cubicBezTo>
                    <a:cubicBezTo>
                      <a:pt x="64392" y="104636"/>
                      <a:pt x="76831" y="100978"/>
                      <a:pt x="76831" y="88904"/>
                    </a:cubicBezTo>
                    <a:cubicBezTo>
                      <a:pt x="76831" y="80489"/>
                      <a:pt x="70977" y="77197"/>
                      <a:pt x="57806" y="74636"/>
                    </a:cubicBezTo>
                    <a:lnTo>
                      <a:pt x="36586" y="70977"/>
                    </a:lnTo>
                    <a:cubicBezTo>
                      <a:pt x="21586" y="68416"/>
                      <a:pt x="2195" y="62196"/>
                      <a:pt x="2195" y="38781"/>
                    </a:cubicBezTo>
                    <a:cubicBezTo>
                      <a:pt x="2195" y="17927"/>
                      <a:pt x="21220" y="0"/>
                      <a:pt x="51586" y="0"/>
                    </a:cubicBezTo>
                    <a:cubicBezTo>
                      <a:pt x="87075" y="0"/>
                      <a:pt x="101344" y="23049"/>
                      <a:pt x="101709" y="39513"/>
                    </a:cubicBezTo>
                    <a:lnTo>
                      <a:pt x="75733" y="39513"/>
                    </a:lnTo>
                    <a:cubicBezTo>
                      <a:pt x="73538" y="27805"/>
                      <a:pt x="63660" y="21220"/>
                      <a:pt x="50489" y="21220"/>
                    </a:cubicBezTo>
                    <a:cubicBezTo>
                      <a:pt x="36586" y="21220"/>
                      <a:pt x="28537" y="28537"/>
                      <a:pt x="28537" y="36220"/>
                    </a:cubicBezTo>
                    <a:cubicBezTo>
                      <a:pt x="28537" y="43172"/>
                      <a:pt x="33659" y="45733"/>
                      <a:pt x="42074" y="47196"/>
                    </a:cubicBezTo>
                    <a:lnTo>
                      <a:pt x="68782" y="52318"/>
                    </a:lnTo>
                    <a:cubicBezTo>
                      <a:pt x="91465" y="56708"/>
                      <a:pt x="103904" y="67684"/>
                      <a:pt x="103904" y="85977"/>
                    </a:cubicBezTo>
                    <a:cubicBezTo>
                      <a:pt x="103904" y="113417"/>
                      <a:pt x="79026" y="125490"/>
                      <a:pt x="53416" y="125490"/>
                    </a:cubicBezTo>
                    <a:cubicBezTo>
                      <a:pt x="27074" y="126222"/>
                      <a:pt x="2561" y="113417"/>
                      <a:pt x="0" y="84148"/>
                    </a:cubicBezTo>
                    <a:close/>
                  </a:path>
                </a:pathLst>
              </a:custGeom>
              <a:solidFill>
                <a:srgbClr val="FFFFFF"/>
              </a:solidFill>
              <a:ln w="3656" cap="flat">
                <a:noFill/>
                <a:prstDash val="solid"/>
                <a:miter/>
              </a:ln>
            </p:spPr>
            <p:txBody>
              <a:bodyPr rtlCol="0" anchor="ctr"/>
              <a:lstStyle/>
              <a:p>
                <a:endParaRPr lang="en-US" dirty="0"/>
              </a:p>
            </p:txBody>
          </p:sp>
        </p:grpSp>
      </p:grpSp>
      <p:sp>
        <p:nvSpPr>
          <p:cNvPr id="25" name="Text Placeholder 2">
            <a:extLst>
              <a:ext uri="{FF2B5EF4-FFF2-40B4-BE49-F238E27FC236}">
                <a16:creationId xmlns:a16="http://schemas.microsoft.com/office/drawing/2014/main" id="{0621D205-4228-4914-8355-B962E0CF7683}"/>
              </a:ext>
            </a:extLst>
          </p:cNvPr>
          <p:cNvSpPr>
            <a:spLocks noGrp="1"/>
          </p:cNvSpPr>
          <p:nvPr>
            <p:ph type="body" idx="14"/>
          </p:nvPr>
        </p:nvSpPr>
        <p:spPr>
          <a:xfrm>
            <a:off x="4251326" y="288925"/>
            <a:ext cx="2702184" cy="574040"/>
          </a:xfrm>
        </p:spPr>
        <p:txBody>
          <a:bodyPr anchor="t"/>
          <a:lstStyle>
            <a:lvl1pPr marL="0" indent="0">
              <a:lnSpc>
                <a:spcPct val="100000"/>
              </a:lnSpc>
              <a:spcBef>
                <a:spcPts val="0"/>
              </a:spcBef>
              <a:buNone/>
              <a:defRPr sz="9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7" name="textruta 8">
            <a:extLst>
              <a:ext uri="{FF2B5EF4-FFF2-40B4-BE49-F238E27FC236}">
                <a16:creationId xmlns:a16="http://schemas.microsoft.com/office/drawing/2014/main" id="{EF3C0248-7750-4963-8CB7-BD82699EF58B}"/>
              </a:ext>
            </a:extLst>
          </p:cNvPr>
          <p:cNvSpPr txBox="1"/>
          <p:nvPr/>
        </p:nvSpPr>
        <p:spPr>
          <a:xfrm>
            <a:off x="-8799" y="-355859"/>
            <a:ext cx="12192000" cy="307777"/>
          </a:xfrm>
          <a:prstGeom prst="rect">
            <a:avLst/>
          </a:prstGeom>
          <a:solidFill>
            <a:schemeClr val="tx1"/>
          </a:solidFill>
        </p:spPr>
        <p:txBody>
          <a:bodyPr wrap="square" rtlCol="0">
            <a:spAutoFit/>
          </a:bodyPr>
          <a:lstStyle/>
          <a:p>
            <a:pPr algn="l"/>
            <a:r>
              <a:rPr lang="en-US" sz="1400" dirty="0">
                <a:solidFill>
                  <a:schemeClr val="bg2"/>
                </a:solidFill>
              </a:rPr>
              <a:t>To insert Background picture in this layout – Right click on the background – choose Format –Picture or texture fill and Insert a picture from file.  </a:t>
            </a:r>
          </a:p>
        </p:txBody>
      </p:sp>
    </p:spTree>
    <p:extLst>
      <p:ext uri="{BB962C8B-B14F-4D97-AF65-F5344CB8AC3E}">
        <p14:creationId xmlns:p14="http://schemas.microsoft.com/office/powerpoint/2010/main" val="149169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 image Light">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AE76F8B-1FA1-41DA-8CD2-3DB7B2E7405B}"/>
              </a:ext>
            </a:extLst>
          </p:cNvPr>
          <p:cNvGrpSpPr/>
          <p:nvPr/>
        </p:nvGrpSpPr>
        <p:grpSpPr>
          <a:xfrm>
            <a:off x="11307700" y="298072"/>
            <a:ext cx="585216" cy="180760"/>
            <a:chOff x="11307700" y="298072"/>
            <a:chExt cx="585216" cy="180760"/>
          </a:xfrm>
        </p:grpSpPr>
        <p:sp>
          <p:nvSpPr>
            <p:cNvPr id="15" name="Freeform: Shape 14">
              <a:extLst>
                <a:ext uri="{FF2B5EF4-FFF2-40B4-BE49-F238E27FC236}">
                  <a16:creationId xmlns:a16="http://schemas.microsoft.com/office/drawing/2014/main" id="{A4CFC25E-CA16-484A-9A49-336EBD182D1B}"/>
                </a:ext>
              </a:extLst>
            </p:cNvPr>
            <p:cNvSpPr/>
            <p:nvPr/>
          </p:nvSpPr>
          <p:spPr>
            <a:xfrm>
              <a:off x="11712154" y="298072"/>
              <a:ext cx="180762" cy="180760"/>
            </a:xfrm>
            <a:custGeom>
              <a:avLst/>
              <a:gdLst>
                <a:gd name="connsiteX0" fmla="*/ 168573 w 168573"/>
                <a:gd name="connsiteY0" fmla="*/ 84287 h 168573"/>
                <a:gd name="connsiteX1" fmla="*/ 84287 w 168573"/>
                <a:gd name="connsiteY1" fmla="*/ 168574 h 168573"/>
                <a:gd name="connsiteX2" fmla="*/ 0 w 168573"/>
                <a:gd name="connsiteY2" fmla="*/ 84287 h 168573"/>
                <a:gd name="connsiteX3" fmla="*/ 84287 w 168573"/>
                <a:gd name="connsiteY3" fmla="*/ 0 h 168573"/>
                <a:gd name="connsiteX4" fmla="*/ 168573 w 168573"/>
                <a:gd name="connsiteY4" fmla="*/ 84287 h 1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3" h="168573">
                  <a:moveTo>
                    <a:pt x="168573" y="84287"/>
                  </a:moveTo>
                  <a:cubicBezTo>
                    <a:pt x="168573" y="130837"/>
                    <a:pt x="130837" y="168574"/>
                    <a:pt x="84287" y="168574"/>
                  </a:cubicBezTo>
                  <a:cubicBezTo>
                    <a:pt x="37736" y="168574"/>
                    <a:pt x="0" y="130837"/>
                    <a:pt x="0" y="84287"/>
                  </a:cubicBezTo>
                  <a:cubicBezTo>
                    <a:pt x="0" y="37736"/>
                    <a:pt x="37736" y="0"/>
                    <a:pt x="84287" y="0"/>
                  </a:cubicBezTo>
                  <a:cubicBezTo>
                    <a:pt x="130837" y="0"/>
                    <a:pt x="168573" y="37736"/>
                    <a:pt x="168573" y="84287"/>
                  </a:cubicBezTo>
                  <a:close/>
                </a:path>
              </a:pathLst>
            </a:custGeom>
            <a:solidFill>
              <a:srgbClr val="FC273F"/>
            </a:solidFill>
            <a:ln w="2012"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33E295C-7681-4D5B-AF4A-EA9205665436}"/>
                </a:ext>
              </a:extLst>
            </p:cNvPr>
            <p:cNvSpPr/>
            <p:nvPr/>
          </p:nvSpPr>
          <p:spPr>
            <a:xfrm>
              <a:off x="11509826" y="298072"/>
              <a:ext cx="180762" cy="180760"/>
            </a:xfrm>
            <a:custGeom>
              <a:avLst/>
              <a:gdLst>
                <a:gd name="connsiteX0" fmla="*/ 168573 w 168573"/>
                <a:gd name="connsiteY0" fmla="*/ 84287 h 168573"/>
                <a:gd name="connsiteX1" fmla="*/ 84287 w 168573"/>
                <a:gd name="connsiteY1" fmla="*/ 168574 h 168573"/>
                <a:gd name="connsiteX2" fmla="*/ 0 w 168573"/>
                <a:gd name="connsiteY2" fmla="*/ 84287 h 168573"/>
                <a:gd name="connsiteX3" fmla="*/ 84287 w 168573"/>
                <a:gd name="connsiteY3" fmla="*/ 0 h 168573"/>
                <a:gd name="connsiteX4" fmla="*/ 168573 w 168573"/>
                <a:gd name="connsiteY4" fmla="*/ 84287 h 1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3" h="168573">
                  <a:moveTo>
                    <a:pt x="168573" y="84287"/>
                  </a:moveTo>
                  <a:cubicBezTo>
                    <a:pt x="168573" y="130837"/>
                    <a:pt x="130837" y="168574"/>
                    <a:pt x="84287" y="168574"/>
                  </a:cubicBezTo>
                  <a:cubicBezTo>
                    <a:pt x="37736" y="168574"/>
                    <a:pt x="0" y="130837"/>
                    <a:pt x="0" y="84287"/>
                  </a:cubicBezTo>
                  <a:cubicBezTo>
                    <a:pt x="0" y="37736"/>
                    <a:pt x="37736" y="0"/>
                    <a:pt x="84287" y="0"/>
                  </a:cubicBezTo>
                  <a:cubicBezTo>
                    <a:pt x="130837" y="0"/>
                    <a:pt x="168573" y="37736"/>
                    <a:pt x="168573" y="84287"/>
                  </a:cubicBezTo>
                  <a:close/>
                </a:path>
              </a:pathLst>
            </a:custGeom>
            <a:solidFill>
              <a:srgbClr val="FC273F"/>
            </a:solidFill>
            <a:ln w="2012"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3A99D27-06E8-4017-8BB6-3818FF2523CF}"/>
                </a:ext>
              </a:extLst>
            </p:cNvPr>
            <p:cNvSpPr/>
            <p:nvPr/>
          </p:nvSpPr>
          <p:spPr>
            <a:xfrm>
              <a:off x="11307700" y="298072"/>
              <a:ext cx="180762" cy="180760"/>
            </a:xfrm>
            <a:custGeom>
              <a:avLst/>
              <a:gdLst>
                <a:gd name="connsiteX0" fmla="*/ 168573 w 168573"/>
                <a:gd name="connsiteY0" fmla="*/ 84287 h 168573"/>
                <a:gd name="connsiteX1" fmla="*/ 84287 w 168573"/>
                <a:gd name="connsiteY1" fmla="*/ 168574 h 168573"/>
                <a:gd name="connsiteX2" fmla="*/ 0 w 168573"/>
                <a:gd name="connsiteY2" fmla="*/ 84287 h 168573"/>
                <a:gd name="connsiteX3" fmla="*/ 84287 w 168573"/>
                <a:gd name="connsiteY3" fmla="*/ 0 h 168573"/>
                <a:gd name="connsiteX4" fmla="*/ 168573 w 168573"/>
                <a:gd name="connsiteY4" fmla="*/ 84287 h 1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73" h="168573">
                  <a:moveTo>
                    <a:pt x="168573" y="84287"/>
                  </a:moveTo>
                  <a:cubicBezTo>
                    <a:pt x="168573" y="130837"/>
                    <a:pt x="130837" y="168574"/>
                    <a:pt x="84287" y="168574"/>
                  </a:cubicBezTo>
                  <a:cubicBezTo>
                    <a:pt x="37736" y="168574"/>
                    <a:pt x="0" y="130837"/>
                    <a:pt x="0" y="84287"/>
                  </a:cubicBezTo>
                  <a:cubicBezTo>
                    <a:pt x="0" y="37736"/>
                    <a:pt x="37736" y="0"/>
                    <a:pt x="84287" y="0"/>
                  </a:cubicBezTo>
                  <a:cubicBezTo>
                    <a:pt x="130837" y="0"/>
                    <a:pt x="168573" y="37736"/>
                    <a:pt x="168573" y="84287"/>
                  </a:cubicBezTo>
                  <a:close/>
                </a:path>
              </a:pathLst>
            </a:custGeom>
            <a:solidFill>
              <a:srgbClr val="FC273F"/>
            </a:solidFill>
            <a:ln w="2012" cap="flat">
              <a:noFill/>
              <a:prstDash val="solid"/>
              <a:miter/>
            </a:ln>
          </p:spPr>
          <p:txBody>
            <a:bodyPr rtlCol="0" anchor="ctr"/>
            <a:lstStyle/>
            <a:p>
              <a:endParaRPr lang="en-US" dirty="0"/>
            </a:p>
          </p:txBody>
        </p:sp>
      </p:grpSp>
      <p:sp>
        <p:nvSpPr>
          <p:cNvPr id="19" name="Picture Placeholder 18">
            <a:extLst>
              <a:ext uri="{FF2B5EF4-FFF2-40B4-BE49-F238E27FC236}">
                <a16:creationId xmlns:a16="http://schemas.microsoft.com/office/drawing/2014/main" id="{2343B7CF-7CE9-4276-99DA-BBF2D8EA62E4}"/>
              </a:ext>
            </a:extLst>
          </p:cNvPr>
          <p:cNvSpPr>
            <a:spLocks noGrp="1"/>
          </p:cNvSpPr>
          <p:nvPr>
            <p:ph type="pic" sz="quarter" idx="14"/>
          </p:nvPr>
        </p:nvSpPr>
        <p:spPr>
          <a:xfrm>
            <a:off x="6096000" y="0"/>
            <a:ext cx="6096001" cy="6858000"/>
          </a:xfrm>
          <a:custGeom>
            <a:avLst/>
            <a:gdLst>
              <a:gd name="connsiteX0" fmla="*/ 5706536 w 6096001"/>
              <a:gd name="connsiteY0" fmla="*/ 304165 h 6858000"/>
              <a:gd name="connsiteX1" fmla="*/ 5622249 w 6096001"/>
              <a:gd name="connsiteY1" fmla="*/ 388452 h 6858000"/>
              <a:gd name="connsiteX2" fmla="*/ 5706536 w 6096001"/>
              <a:gd name="connsiteY2" fmla="*/ 472739 h 6858000"/>
              <a:gd name="connsiteX3" fmla="*/ 5790822 w 6096001"/>
              <a:gd name="connsiteY3" fmla="*/ 388452 h 6858000"/>
              <a:gd name="connsiteX4" fmla="*/ 5706536 w 6096001"/>
              <a:gd name="connsiteY4" fmla="*/ 304165 h 6858000"/>
              <a:gd name="connsiteX5" fmla="*/ 5504208 w 6096001"/>
              <a:gd name="connsiteY5" fmla="*/ 304165 h 6858000"/>
              <a:gd name="connsiteX6" fmla="*/ 5419921 w 6096001"/>
              <a:gd name="connsiteY6" fmla="*/ 388452 h 6858000"/>
              <a:gd name="connsiteX7" fmla="*/ 5504208 w 6096001"/>
              <a:gd name="connsiteY7" fmla="*/ 472739 h 6858000"/>
              <a:gd name="connsiteX8" fmla="*/ 5588494 w 6096001"/>
              <a:gd name="connsiteY8" fmla="*/ 388452 h 6858000"/>
              <a:gd name="connsiteX9" fmla="*/ 5504208 w 6096001"/>
              <a:gd name="connsiteY9" fmla="*/ 304165 h 6858000"/>
              <a:gd name="connsiteX10" fmla="*/ 5302082 w 6096001"/>
              <a:gd name="connsiteY10" fmla="*/ 304165 h 6858000"/>
              <a:gd name="connsiteX11" fmla="*/ 5217795 w 6096001"/>
              <a:gd name="connsiteY11" fmla="*/ 388452 h 6858000"/>
              <a:gd name="connsiteX12" fmla="*/ 5302082 w 6096001"/>
              <a:gd name="connsiteY12" fmla="*/ 472739 h 6858000"/>
              <a:gd name="connsiteX13" fmla="*/ 5386368 w 6096001"/>
              <a:gd name="connsiteY13" fmla="*/ 388452 h 6858000"/>
              <a:gd name="connsiteX14" fmla="*/ 5302082 w 6096001"/>
              <a:gd name="connsiteY14" fmla="*/ 304165 h 6858000"/>
              <a:gd name="connsiteX15" fmla="*/ 0 w 6096001"/>
              <a:gd name="connsiteY15" fmla="*/ 0 h 6858000"/>
              <a:gd name="connsiteX16" fmla="*/ 6096001 w 6096001"/>
              <a:gd name="connsiteY16" fmla="*/ 0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5706536" y="304165"/>
                </a:moveTo>
                <a:cubicBezTo>
                  <a:pt x="5659985" y="304165"/>
                  <a:pt x="5622249" y="341901"/>
                  <a:pt x="5622249" y="388452"/>
                </a:cubicBezTo>
                <a:cubicBezTo>
                  <a:pt x="5622249" y="435002"/>
                  <a:pt x="5659985" y="472739"/>
                  <a:pt x="5706536" y="472739"/>
                </a:cubicBezTo>
                <a:cubicBezTo>
                  <a:pt x="5753086" y="472739"/>
                  <a:pt x="5790822" y="435002"/>
                  <a:pt x="5790822" y="388452"/>
                </a:cubicBezTo>
                <a:cubicBezTo>
                  <a:pt x="5790822" y="341901"/>
                  <a:pt x="5753086" y="304165"/>
                  <a:pt x="5706536" y="304165"/>
                </a:cubicBezTo>
                <a:close/>
                <a:moveTo>
                  <a:pt x="5504208" y="304165"/>
                </a:moveTo>
                <a:cubicBezTo>
                  <a:pt x="5457657" y="304165"/>
                  <a:pt x="5419921" y="341901"/>
                  <a:pt x="5419921" y="388452"/>
                </a:cubicBezTo>
                <a:cubicBezTo>
                  <a:pt x="5419921" y="435002"/>
                  <a:pt x="5457657" y="472739"/>
                  <a:pt x="5504208" y="472739"/>
                </a:cubicBezTo>
                <a:cubicBezTo>
                  <a:pt x="5550758" y="472739"/>
                  <a:pt x="5588494" y="435002"/>
                  <a:pt x="5588494" y="388452"/>
                </a:cubicBezTo>
                <a:cubicBezTo>
                  <a:pt x="5588494" y="341901"/>
                  <a:pt x="5550758" y="304165"/>
                  <a:pt x="5504208" y="304165"/>
                </a:cubicBezTo>
                <a:close/>
                <a:moveTo>
                  <a:pt x="5302082" y="304165"/>
                </a:moveTo>
                <a:cubicBezTo>
                  <a:pt x="5255531" y="304165"/>
                  <a:pt x="5217795" y="341901"/>
                  <a:pt x="5217795" y="388452"/>
                </a:cubicBezTo>
                <a:cubicBezTo>
                  <a:pt x="5217795" y="435002"/>
                  <a:pt x="5255531" y="472739"/>
                  <a:pt x="5302082" y="472739"/>
                </a:cubicBezTo>
                <a:cubicBezTo>
                  <a:pt x="5348632" y="472739"/>
                  <a:pt x="5386368" y="435002"/>
                  <a:pt x="5386368" y="388452"/>
                </a:cubicBezTo>
                <a:cubicBezTo>
                  <a:pt x="5386368" y="341901"/>
                  <a:pt x="5348632" y="304165"/>
                  <a:pt x="5302082" y="304165"/>
                </a:cubicBezTo>
                <a:close/>
                <a:moveTo>
                  <a:pt x="0" y="0"/>
                </a:moveTo>
                <a:lnTo>
                  <a:pt x="6096001" y="0"/>
                </a:lnTo>
                <a:lnTo>
                  <a:pt x="6096001" y="6858000"/>
                </a:lnTo>
                <a:lnTo>
                  <a:pt x="0" y="6858000"/>
                </a:lnTo>
                <a:close/>
              </a:path>
            </a:pathLst>
          </a:custGeom>
        </p:spPr>
        <p:txBody>
          <a:bodyPr wrap="square">
            <a:noAutofit/>
          </a:bodyPr>
          <a:lstStyle/>
          <a:p>
            <a:r>
              <a:rPr lang="en-GB" dirty="0"/>
              <a:t>Click icon to add picture</a:t>
            </a:r>
            <a:endParaRPr lang="en-US" dirty="0"/>
          </a:p>
        </p:txBody>
      </p:sp>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2" name="Title 1">
            <a:extLst>
              <a:ext uri="{FF2B5EF4-FFF2-40B4-BE49-F238E27FC236}">
                <a16:creationId xmlns:a16="http://schemas.microsoft.com/office/drawing/2014/main" id="{2E391789-7AAB-4A0F-8CF3-906E9A653792}"/>
              </a:ext>
            </a:extLst>
          </p:cNvPr>
          <p:cNvSpPr>
            <a:spLocks noGrp="1"/>
          </p:cNvSpPr>
          <p:nvPr>
            <p:ph type="title"/>
          </p:nvPr>
        </p:nvSpPr>
        <p:spPr>
          <a:xfrm>
            <a:off x="315914" y="1074420"/>
            <a:ext cx="4672012" cy="605155"/>
          </a:xfrm>
        </p:spPr>
        <p:txBody>
          <a:bodyPr/>
          <a:lstStyle/>
          <a:p>
            <a:r>
              <a:rPr lang="en-GB"/>
              <a:t>Click to edit Master title style</a:t>
            </a:r>
            <a:endParaRPr lang="en-US"/>
          </a:p>
        </p:txBody>
      </p:sp>
      <p:sp>
        <p:nvSpPr>
          <p:cNvPr id="13" name="Platshållare för text 8">
            <a:extLst>
              <a:ext uri="{FF2B5EF4-FFF2-40B4-BE49-F238E27FC236}">
                <a16:creationId xmlns:a16="http://schemas.microsoft.com/office/drawing/2014/main" id="{DDAEF888-5689-44C5-8635-9897106B0D9A}"/>
              </a:ext>
            </a:extLst>
          </p:cNvPr>
          <p:cNvSpPr>
            <a:spLocks noGrp="1"/>
          </p:cNvSpPr>
          <p:nvPr>
            <p:ph type="body" sz="quarter" idx="17"/>
          </p:nvPr>
        </p:nvSpPr>
        <p:spPr>
          <a:xfrm>
            <a:off x="312996" y="1905000"/>
            <a:ext cx="4672012" cy="462661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388751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image +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16" name="Platshållare för bild 7">
            <a:extLst>
              <a:ext uri="{FF2B5EF4-FFF2-40B4-BE49-F238E27FC236}">
                <a16:creationId xmlns:a16="http://schemas.microsoft.com/office/drawing/2014/main" id="{E7D19DB1-1EB5-4FFD-8FBF-D18A364B9E15}"/>
              </a:ext>
            </a:extLst>
          </p:cNvPr>
          <p:cNvSpPr>
            <a:spLocks noGrp="1"/>
          </p:cNvSpPr>
          <p:nvPr>
            <p:ph type="pic" sz="quarter" idx="24"/>
          </p:nvPr>
        </p:nvSpPr>
        <p:spPr>
          <a:xfrm>
            <a:off x="315911" y="1938600"/>
            <a:ext cx="3690000" cy="2169850"/>
          </a:xfrm>
          <a:noFill/>
        </p:spPr>
        <p:txBody>
          <a:bodyPr/>
          <a:lstStyle>
            <a:lvl1pPr>
              <a:defRPr>
                <a:solidFill>
                  <a:schemeClr val="tx1"/>
                </a:solidFill>
              </a:defRPr>
            </a:lvl1pPr>
          </a:lstStyle>
          <a:p>
            <a:r>
              <a:rPr lang="en-GB" dirty="0"/>
              <a:t>Click icon to add picture</a:t>
            </a:r>
            <a:endParaRPr lang="en-US" dirty="0"/>
          </a:p>
        </p:txBody>
      </p:sp>
      <p:sp>
        <p:nvSpPr>
          <p:cNvPr id="17" name="Platshållare för bild 7">
            <a:extLst>
              <a:ext uri="{FF2B5EF4-FFF2-40B4-BE49-F238E27FC236}">
                <a16:creationId xmlns:a16="http://schemas.microsoft.com/office/drawing/2014/main" id="{018ED00A-7DAD-4124-8A7E-24BD66272D43}"/>
              </a:ext>
            </a:extLst>
          </p:cNvPr>
          <p:cNvSpPr>
            <a:spLocks noGrp="1"/>
          </p:cNvSpPr>
          <p:nvPr>
            <p:ph type="pic" sz="quarter" idx="25"/>
          </p:nvPr>
        </p:nvSpPr>
        <p:spPr>
          <a:xfrm>
            <a:off x="4251000" y="1938600"/>
            <a:ext cx="3690000" cy="2169850"/>
          </a:xfrm>
          <a:noFill/>
        </p:spPr>
        <p:txBody>
          <a:bodyPr/>
          <a:lstStyle>
            <a:lvl1pPr>
              <a:defRPr>
                <a:solidFill>
                  <a:schemeClr val="tx1"/>
                </a:solidFill>
              </a:defRPr>
            </a:lvl1pPr>
          </a:lstStyle>
          <a:p>
            <a:r>
              <a:rPr lang="en-GB" dirty="0"/>
              <a:t>Click icon to add picture</a:t>
            </a:r>
            <a:endParaRPr lang="en-US" dirty="0"/>
          </a:p>
        </p:txBody>
      </p:sp>
      <p:sp>
        <p:nvSpPr>
          <p:cNvPr id="21" name="Platshållare för bild 7">
            <a:extLst>
              <a:ext uri="{FF2B5EF4-FFF2-40B4-BE49-F238E27FC236}">
                <a16:creationId xmlns:a16="http://schemas.microsoft.com/office/drawing/2014/main" id="{00CEA0B5-D267-48FF-9D87-1B2AC5FF3C66}"/>
              </a:ext>
            </a:extLst>
          </p:cNvPr>
          <p:cNvSpPr>
            <a:spLocks noGrp="1"/>
          </p:cNvSpPr>
          <p:nvPr>
            <p:ph type="pic" sz="quarter" idx="26"/>
          </p:nvPr>
        </p:nvSpPr>
        <p:spPr>
          <a:xfrm>
            <a:off x="8186088" y="1938600"/>
            <a:ext cx="3690000" cy="2169850"/>
          </a:xfrm>
          <a:noFill/>
        </p:spPr>
        <p:txBody>
          <a:bodyPr/>
          <a:lstStyle>
            <a:lvl1pPr>
              <a:defRPr>
                <a:solidFill>
                  <a:schemeClr val="tx1"/>
                </a:solidFill>
              </a:defRPr>
            </a:lvl1pPr>
          </a:lstStyle>
          <a:p>
            <a:r>
              <a:rPr lang="en-GB" dirty="0"/>
              <a:t>Click icon to add picture</a:t>
            </a:r>
            <a:endParaRPr lang="en-US" dirty="0"/>
          </a:p>
        </p:txBody>
      </p:sp>
      <p:sp>
        <p:nvSpPr>
          <p:cNvPr id="2" name="Title 1">
            <a:extLst>
              <a:ext uri="{FF2B5EF4-FFF2-40B4-BE49-F238E27FC236}">
                <a16:creationId xmlns:a16="http://schemas.microsoft.com/office/drawing/2014/main" id="{C31F67FE-D9C1-4096-AFD0-29A524A82E7A}"/>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3" name="Text Placeholder 2">
            <a:extLst>
              <a:ext uri="{FF2B5EF4-FFF2-40B4-BE49-F238E27FC236}">
                <a16:creationId xmlns:a16="http://schemas.microsoft.com/office/drawing/2014/main" id="{C2019A2D-C92B-40A6-A86D-3758810CB7D2}"/>
              </a:ext>
            </a:extLst>
          </p:cNvPr>
          <p:cNvSpPr>
            <a:spLocks noGrp="1"/>
          </p:cNvSpPr>
          <p:nvPr>
            <p:ph type="body" idx="14"/>
          </p:nvPr>
        </p:nvSpPr>
        <p:spPr>
          <a:xfrm>
            <a:off x="9173671" y="1110615"/>
            <a:ext cx="2702184" cy="568961"/>
          </a:xfrm>
        </p:spPr>
        <p:txBody>
          <a:bodyPr anchor="t"/>
          <a:lstStyle>
            <a:lvl1pPr marL="0" indent="0">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4" name="Platshållare för text 8">
            <a:extLst>
              <a:ext uri="{FF2B5EF4-FFF2-40B4-BE49-F238E27FC236}">
                <a16:creationId xmlns:a16="http://schemas.microsoft.com/office/drawing/2014/main" id="{98874C40-EADE-4143-B72B-DBD94E1F8FB0}"/>
              </a:ext>
            </a:extLst>
          </p:cNvPr>
          <p:cNvSpPr>
            <a:spLocks noGrp="1"/>
          </p:cNvSpPr>
          <p:nvPr>
            <p:ph type="body" sz="quarter" idx="15"/>
          </p:nvPr>
        </p:nvSpPr>
        <p:spPr>
          <a:xfrm>
            <a:off x="312996" y="4335780"/>
            <a:ext cx="3686175" cy="2195829"/>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latshållare för text 8">
            <a:extLst>
              <a:ext uri="{FF2B5EF4-FFF2-40B4-BE49-F238E27FC236}">
                <a16:creationId xmlns:a16="http://schemas.microsoft.com/office/drawing/2014/main" id="{C9BC8392-5E6A-4521-B19A-E15C0613CAEE}"/>
              </a:ext>
            </a:extLst>
          </p:cNvPr>
          <p:cNvSpPr>
            <a:spLocks noGrp="1"/>
          </p:cNvSpPr>
          <p:nvPr>
            <p:ph type="body" sz="quarter" idx="27"/>
          </p:nvPr>
        </p:nvSpPr>
        <p:spPr>
          <a:xfrm>
            <a:off x="4251455" y="4335780"/>
            <a:ext cx="3686175" cy="2195829"/>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Platshållare för text 8">
            <a:extLst>
              <a:ext uri="{FF2B5EF4-FFF2-40B4-BE49-F238E27FC236}">
                <a16:creationId xmlns:a16="http://schemas.microsoft.com/office/drawing/2014/main" id="{05E40B2F-85F1-43B7-8A23-5D0B38E92182}"/>
              </a:ext>
            </a:extLst>
          </p:cNvPr>
          <p:cNvSpPr>
            <a:spLocks noGrp="1"/>
          </p:cNvSpPr>
          <p:nvPr>
            <p:ph type="body" sz="quarter" idx="28"/>
          </p:nvPr>
        </p:nvSpPr>
        <p:spPr>
          <a:xfrm>
            <a:off x="8189914" y="4335780"/>
            <a:ext cx="3686175" cy="2195829"/>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5529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image + text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16" name="Platshållare för bild 7">
            <a:extLst>
              <a:ext uri="{FF2B5EF4-FFF2-40B4-BE49-F238E27FC236}">
                <a16:creationId xmlns:a16="http://schemas.microsoft.com/office/drawing/2014/main" id="{E7D19DB1-1EB5-4FFD-8FBF-D18A364B9E15}"/>
              </a:ext>
            </a:extLst>
          </p:cNvPr>
          <p:cNvSpPr>
            <a:spLocks noGrp="1"/>
          </p:cNvSpPr>
          <p:nvPr>
            <p:ph type="pic" sz="quarter" idx="24"/>
          </p:nvPr>
        </p:nvSpPr>
        <p:spPr>
          <a:xfrm>
            <a:off x="315911" y="1938600"/>
            <a:ext cx="3690000" cy="2169850"/>
          </a:xfrm>
          <a:noFill/>
        </p:spPr>
        <p:txBody>
          <a:bodyPr/>
          <a:lstStyle>
            <a:lvl1pPr>
              <a:defRPr>
                <a:solidFill>
                  <a:schemeClr val="tx1"/>
                </a:solidFill>
              </a:defRPr>
            </a:lvl1pPr>
          </a:lstStyle>
          <a:p>
            <a:r>
              <a:rPr lang="en-GB" dirty="0"/>
              <a:t>Click icon to add picture</a:t>
            </a:r>
            <a:endParaRPr lang="en-US" dirty="0"/>
          </a:p>
        </p:txBody>
      </p:sp>
      <p:sp>
        <p:nvSpPr>
          <p:cNvPr id="17" name="Platshållare för bild 7">
            <a:extLst>
              <a:ext uri="{FF2B5EF4-FFF2-40B4-BE49-F238E27FC236}">
                <a16:creationId xmlns:a16="http://schemas.microsoft.com/office/drawing/2014/main" id="{018ED00A-7DAD-4124-8A7E-24BD66272D43}"/>
              </a:ext>
            </a:extLst>
          </p:cNvPr>
          <p:cNvSpPr>
            <a:spLocks noGrp="1"/>
          </p:cNvSpPr>
          <p:nvPr>
            <p:ph type="pic" sz="quarter" idx="25"/>
          </p:nvPr>
        </p:nvSpPr>
        <p:spPr>
          <a:xfrm>
            <a:off x="4251000" y="1938600"/>
            <a:ext cx="3690000" cy="2169850"/>
          </a:xfrm>
          <a:noFill/>
        </p:spPr>
        <p:txBody>
          <a:bodyPr/>
          <a:lstStyle>
            <a:lvl1pPr>
              <a:defRPr>
                <a:solidFill>
                  <a:schemeClr val="tx1"/>
                </a:solidFill>
              </a:defRPr>
            </a:lvl1pPr>
          </a:lstStyle>
          <a:p>
            <a:r>
              <a:rPr lang="en-GB" dirty="0"/>
              <a:t>Click icon to add picture</a:t>
            </a:r>
            <a:endParaRPr lang="en-US" dirty="0"/>
          </a:p>
        </p:txBody>
      </p:sp>
      <p:sp>
        <p:nvSpPr>
          <p:cNvPr id="21" name="Platshållare för bild 7">
            <a:extLst>
              <a:ext uri="{FF2B5EF4-FFF2-40B4-BE49-F238E27FC236}">
                <a16:creationId xmlns:a16="http://schemas.microsoft.com/office/drawing/2014/main" id="{00CEA0B5-D267-48FF-9D87-1B2AC5FF3C66}"/>
              </a:ext>
            </a:extLst>
          </p:cNvPr>
          <p:cNvSpPr>
            <a:spLocks noGrp="1"/>
          </p:cNvSpPr>
          <p:nvPr>
            <p:ph type="pic" sz="quarter" idx="26"/>
          </p:nvPr>
        </p:nvSpPr>
        <p:spPr>
          <a:xfrm>
            <a:off x="8186088" y="1938600"/>
            <a:ext cx="3690000" cy="2169850"/>
          </a:xfrm>
          <a:noFill/>
        </p:spPr>
        <p:txBody>
          <a:bodyPr/>
          <a:lstStyle>
            <a:lvl1pPr>
              <a:defRPr>
                <a:solidFill>
                  <a:schemeClr val="tx1"/>
                </a:solidFill>
              </a:defRPr>
            </a:lvl1pPr>
          </a:lstStyle>
          <a:p>
            <a:r>
              <a:rPr lang="en-GB" dirty="0"/>
              <a:t>Click icon to add picture</a:t>
            </a:r>
            <a:endParaRPr lang="en-US" dirty="0"/>
          </a:p>
        </p:txBody>
      </p:sp>
      <p:sp>
        <p:nvSpPr>
          <p:cNvPr id="2" name="Title 1">
            <a:extLst>
              <a:ext uri="{FF2B5EF4-FFF2-40B4-BE49-F238E27FC236}">
                <a16:creationId xmlns:a16="http://schemas.microsoft.com/office/drawing/2014/main" id="{31994233-4D04-44C3-AFE2-E827EF5CCFC8}"/>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4" name="Platshållare för text 8">
            <a:extLst>
              <a:ext uri="{FF2B5EF4-FFF2-40B4-BE49-F238E27FC236}">
                <a16:creationId xmlns:a16="http://schemas.microsoft.com/office/drawing/2014/main" id="{0DDD3586-5B09-42D7-A338-BD4B768ECEBD}"/>
              </a:ext>
            </a:extLst>
          </p:cNvPr>
          <p:cNvSpPr>
            <a:spLocks noGrp="1"/>
          </p:cNvSpPr>
          <p:nvPr>
            <p:ph type="body" sz="quarter" idx="15"/>
          </p:nvPr>
        </p:nvSpPr>
        <p:spPr>
          <a:xfrm>
            <a:off x="312996" y="4335780"/>
            <a:ext cx="3686175" cy="2195829"/>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latshållare för text 8">
            <a:extLst>
              <a:ext uri="{FF2B5EF4-FFF2-40B4-BE49-F238E27FC236}">
                <a16:creationId xmlns:a16="http://schemas.microsoft.com/office/drawing/2014/main" id="{85723909-5194-4A73-8576-435142081FE4}"/>
              </a:ext>
            </a:extLst>
          </p:cNvPr>
          <p:cNvSpPr>
            <a:spLocks noGrp="1"/>
          </p:cNvSpPr>
          <p:nvPr>
            <p:ph type="body" sz="quarter" idx="27"/>
          </p:nvPr>
        </p:nvSpPr>
        <p:spPr>
          <a:xfrm>
            <a:off x="4251455" y="4335780"/>
            <a:ext cx="3686175" cy="2195829"/>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Platshållare för text 8">
            <a:extLst>
              <a:ext uri="{FF2B5EF4-FFF2-40B4-BE49-F238E27FC236}">
                <a16:creationId xmlns:a16="http://schemas.microsoft.com/office/drawing/2014/main" id="{9CFB17B3-EFE4-47C8-80CE-D9CCF1753B25}"/>
              </a:ext>
            </a:extLst>
          </p:cNvPr>
          <p:cNvSpPr>
            <a:spLocks noGrp="1"/>
          </p:cNvSpPr>
          <p:nvPr>
            <p:ph type="body" sz="quarter" idx="28"/>
          </p:nvPr>
        </p:nvSpPr>
        <p:spPr>
          <a:xfrm>
            <a:off x="8189914" y="4335780"/>
            <a:ext cx="3686175" cy="2195829"/>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2">
            <a:extLst>
              <a:ext uri="{FF2B5EF4-FFF2-40B4-BE49-F238E27FC236}">
                <a16:creationId xmlns:a16="http://schemas.microsoft.com/office/drawing/2014/main" id="{D7D35731-0C5B-4556-BAC3-709195D28D35}"/>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0934220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ulti-content/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8DB62-8866-4ACD-98C2-6CDC5BCAF635}"/>
              </a:ext>
            </a:extLst>
          </p:cNvPr>
          <p:cNvSpPr>
            <a:spLocks noGrp="1"/>
          </p:cNvSpPr>
          <p:nvPr>
            <p:ph idx="1"/>
          </p:nvPr>
        </p:nvSpPr>
        <p:spPr>
          <a:xfrm>
            <a:off x="312737" y="1076960"/>
            <a:ext cx="7624763" cy="54635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8" name="Text Placeholder 2">
            <a:extLst>
              <a:ext uri="{FF2B5EF4-FFF2-40B4-BE49-F238E27FC236}">
                <a16:creationId xmlns:a16="http://schemas.microsoft.com/office/drawing/2014/main" id="{C8B9863F-4501-45CE-BA0C-C443C33F67A8}"/>
              </a:ext>
            </a:extLst>
          </p:cNvPr>
          <p:cNvSpPr>
            <a:spLocks noGrp="1"/>
          </p:cNvSpPr>
          <p:nvPr>
            <p:ph type="body" idx="14"/>
          </p:nvPr>
        </p:nvSpPr>
        <p:spPr>
          <a:xfrm>
            <a:off x="8189912" y="5987935"/>
            <a:ext cx="3685943" cy="574789"/>
          </a:xfrm>
        </p:spPr>
        <p:txBody>
          <a:bodyPr anchor="b"/>
          <a:lstStyle>
            <a:lvl1pPr marL="0" indent="0">
              <a:buNone/>
              <a:defRPr sz="9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Platshållare för text 8">
            <a:extLst>
              <a:ext uri="{FF2B5EF4-FFF2-40B4-BE49-F238E27FC236}">
                <a16:creationId xmlns:a16="http://schemas.microsoft.com/office/drawing/2014/main" id="{F0284143-F8AF-4052-97EA-221744AF6032}"/>
              </a:ext>
            </a:extLst>
          </p:cNvPr>
          <p:cNvSpPr>
            <a:spLocks noGrp="1"/>
          </p:cNvSpPr>
          <p:nvPr>
            <p:ph type="body" sz="quarter" idx="13"/>
          </p:nvPr>
        </p:nvSpPr>
        <p:spPr>
          <a:xfrm>
            <a:off x="8189681" y="1101090"/>
            <a:ext cx="3686175" cy="4626610"/>
          </a:xfrm>
        </p:spPr>
        <p:txBody>
          <a:bodyPr/>
          <a:lstStyle>
            <a:lvl1pPr marL="179388" indent="-179388">
              <a:defRPr sz="1400">
                <a:solidFill>
                  <a:schemeClr val="tx1"/>
                </a:solidFill>
              </a:defRPr>
            </a:lvl1pPr>
            <a:lvl2pPr marL="447675" indent="-180975">
              <a:defRPr sz="1200">
                <a:solidFill>
                  <a:schemeClr val="tx1"/>
                </a:solidFill>
              </a:defRPr>
            </a:lvl2pPr>
            <a:lvl3pPr marL="627063" indent="-179388">
              <a:defRPr sz="1000">
                <a:solidFill>
                  <a:schemeClr val="tx1"/>
                </a:solidFill>
              </a:defRPr>
            </a:lvl3pPr>
            <a:lvl4pPr marL="806450" indent="-179388">
              <a:defRPr sz="1000">
                <a:solidFill>
                  <a:schemeClr val="tx1"/>
                </a:solidFill>
              </a:defRPr>
            </a:lvl4pPr>
            <a:lvl5pPr marL="9874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21297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ulti-content/Text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pPr/>
              <a:t>‹#›</a:t>
            </a:fld>
            <a:endParaRPr lang="en-US" dirty="0"/>
          </a:p>
        </p:txBody>
      </p:sp>
      <p:sp>
        <p:nvSpPr>
          <p:cNvPr id="7" name="Text Placeholder 2">
            <a:extLst>
              <a:ext uri="{FF2B5EF4-FFF2-40B4-BE49-F238E27FC236}">
                <a16:creationId xmlns:a16="http://schemas.microsoft.com/office/drawing/2014/main" id="{55BDE1B1-2933-48D2-8741-5819ABAB23E1}"/>
              </a:ext>
            </a:extLst>
          </p:cNvPr>
          <p:cNvSpPr>
            <a:spLocks noGrp="1"/>
          </p:cNvSpPr>
          <p:nvPr>
            <p:ph type="body" idx="14"/>
          </p:nvPr>
        </p:nvSpPr>
        <p:spPr>
          <a:xfrm>
            <a:off x="8189912" y="5987935"/>
            <a:ext cx="3685943" cy="574789"/>
          </a:xfrm>
        </p:spPr>
        <p:txBody>
          <a:bodyPr anchor="b"/>
          <a:lstStyle>
            <a:lvl1pPr marL="0" indent="0">
              <a:buNone/>
              <a:defRPr sz="9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Content Placeholder 2">
            <a:extLst>
              <a:ext uri="{FF2B5EF4-FFF2-40B4-BE49-F238E27FC236}">
                <a16:creationId xmlns:a16="http://schemas.microsoft.com/office/drawing/2014/main" id="{0BE489ED-992A-4E9E-BFB5-BBB2B58D3B29}"/>
              </a:ext>
            </a:extLst>
          </p:cNvPr>
          <p:cNvSpPr>
            <a:spLocks noGrp="1"/>
          </p:cNvSpPr>
          <p:nvPr>
            <p:ph idx="1"/>
          </p:nvPr>
        </p:nvSpPr>
        <p:spPr>
          <a:xfrm>
            <a:off x="312737" y="1076960"/>
            <a:ext cx="7624763" cy="54635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latshållare för text 8">
            <a:extLst>
              <a:ext uri="{FF2B5EF4-FFF2-40B4-BE49-F238E27FC236}">
                <a16:creationId xmlns:a16="http://schemas.microsoft.com/office/drawing/2014/main" id="{D5628354-EE52-4172-A760-D1A55D625B14}"/>
              </a:ext>
            </a:extLst>
          </p:cNvPr>
          <p:cNvSpPr>
            <a:spLocks noGrp="1"/>
          </p:cNvSpPr>
          <p:nvPr>
            <p:ph type="body" sz="quarter" idx="13"/>
          </p:nvPr>
        </p:nvSpPr>
        <p:spPr>
          <a:xfrm>
            <a:off x="8189681" y="1101090"/>
            <a:ext cx="3686175" cy="462661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412519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ing + Text/multi-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8" name="Text Placeholder 2">
            <a:extLst>
              <a:ext uri="{FF2B5EF4-FFF2-40B4-BE49-F238E27FC236}">
                <a16:creationId xmlns:a16="http://schemas.microsoft.com/office/drawing/2014/main" id="{C8B9863F-4501-45CE-BA0C-C443C33F67A8}"/>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Title 3">
            <a:extLst>
              <a:ext uri="{FF2B5EF4-FFF2-40B4-BE49-F238E27FC236}">
                <a16:creationId xmlns:a16="http://schemas.microsoft.com/office/drawing/2014/main" id="{A112F82D-4B08-40A6-A5FD-7FE994B681FB}"/>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0" name="Content Placeholder 2">
            <a:extLst>
              <a:ext uri="{FF2B5EF4-FFF2-40B4-BE49-F238E27FC236}">
                <a16:creationId xmlns:a16="http://schemas.microsoft.com/office/drawing/2014/main" id="{3C12E1A2-3859-4D60-BE45-1B2C6D8E7574}"/>
              </a:ext>
            </a:extLst>
          </p:cNvPr>
          <p:cNvSpPr>
            <a:spLocks noGrp="1"/>
          </p:cNvSpPr>
          <p:nvPr>
            <p:ph idx="1"/>
          </p:nvPr>
        </p:nvSpPr>
        <p:spPr>
          <a:xfrm>
            <a:off x="4251092" y="1884680"/>
            <a:ext cx="7624763" cy="46558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Platshållare för text 8">
            <a:extLst>
              <a:ext uri="{FF2B5EF4-FFF2-40B4-BE49-F238E27FC236}">
                <a16:creationId xmlns:a16="http://schemas.microsoft.com/office/drawing/2014/main" id="{CCE5B9DA-8717-4193-ABFA-84425D965EAC}"/>
              </a:ext>
            </a:extLst>
          </p:cNvPr>
          <p:cNvSpPr>
            <a:spLocks noGrp="1"/>
          </p:cNvSpPr>
          <p:nvPr>
            <p:ph type="body" sz="quarter" idx="15"/>
          </p:nvPr>
        </p:nvSpPr>
        <p:spPr>
          <a:xfrm>
            <a:off x="312996" y="1905000"/>
            <a:ext cx="3686175" cy="462661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5069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ing + Text/multi-content Ligh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8DB62-8866-4ACD-98C2-6CDC5BCAF635}"/>
              </a:ext>
            </a:extLst>
          </p:cNvPr>
          <p:cNvSpPr>
            <a:spLocks noGrp="1"/>
          </p:cNvSpPr>
          <p:nvPr>
            <p:ph idx="1"/>
          </p:nvPr>
        </p:nvSpPr>
        <p:spPr>
          <a:xfrm>
            <a:off x="4251092" y="1884680"/>
            <a:ext cx="7624763" cy="46558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4" name="Title 3">
            <a:extLst>
              <a:ext uri="{FF2B5EF4-FFF2-40B4-BE49-F238E27FC236}">
                <a16:creationId xmlns:a16="http://schemas.microsoft.com/office/drawing/2014/main" id="{191D5291-C75E-4A05-B229-36EFE312BD0F}"/>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3" name="Platshållare för text 8">
            <a:extLst>
              <a:ext uri="{FF2B5EF4-FFF2-40B4-BE49-F238E27FC236}">
                <a16:creationId xmlns:a16="http://schemas.microsoft.com/office/drawing/2014/main" id="{35DBCB66-68D6-441F-B1AA-64B0C6FB9DCF}"/>
              </a:ext>
            </a:extLst>
          </p:cNvPr>
          <p:cNvSpPr>
            <a:spLocks noGrp="1"/>
          </p:cNvSpPr>
          <p:nvPr>
            <p:ph type="body" sz="quarter" idx="15"/>
          </p:nvPr>
        </p:nvSpPr>
        <p:spPr>
          <a:xfrm>
            <a:off x="312996" y="1905000"/>
            <a:ext cx="3686175" cy="462661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2">
            <a:extLst>
              <a:ext uri="{FF2B5EF4-FFF2-40B4-BE49-F238E27FC236}">
                <a16:creationId xmlns:a16="http://schemas.microsoft.com/office/drawing/2014/main" id="{85590360-CE4B-42B0-8AC1-56C302FC8FB1}"/>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15782356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8DB62-8866-4ACD-98C2-6CDC5BCAF635}"/>
              </a:ext>
            </a:extLst>
          </p:cNvPr>
          <p:cNvSpPr>
            <a:spLocks noGrp="1"/>
          </p:cNvSpPr>
          <p:nvPr>
            <p:ph idx="1"/>
          </p:nvPr>
        </p:nvSpPr>
        <p:spPr>
          <a:xfrm>
            <a:off x="315914" y="1909822"/>
            <a:ext cx="11560174" cy="4630677"/>
          </a:xfrm>
        </p:spPr>
        <p:txBody>
          <a:bodyPr/>
          <a:lstStyle>
            <a:lvl1pPr marL="0" indent="0">
              <a:buNone/>
              <a:defRPr sz="5000" b="1">
                <a:solidFill>
                  <a:schemeClr val="tx1"/>
                </a:solidFill>
              </a:defRPr>
            </a:lvl1pPr>
          </a:lstStyle>
          <a:p>
            <a:pPr lvl="0"/>
            <a:r>
              <a:rPr lang="en-GB"/>
              <a:t>Click to edit Master text styles</a:t>
            </a:r>
          </a:p>
        </p:txBody>
      </p:sp>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4" name="Title 3">
            <a:extLst>
              <a:ext uri="{FF2B5EF4-FFF2-40B4-BE49-F238E27FC236}">
                <a16:creationId xmlns:a16="http://schemas.microsoft.com/office/drawing/2014/main" id="{35144FF7-4107-4C35-9AC2-B615DE575FA3}"/>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9" name="Text Placeholder 2">
            <a:extLst>
              <a:ext uri="{FF2B5EF4-FFF2-40B4-BE49-F238E27FC236}">
                <a16:creationId xmlns:a16="http://schemas.microsoft.com/office/drawing/2014/main" id="{65236DE6-E784-48F8-865F-0303B7B59E16}"/>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1847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ne column Ligh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8DB62-8866-4ACD-98C2-6CDC5BCAF635}"/>
              </a:ext>
            </a:extLst>
          </p:cNvPr>
          <p:cNvSpPr>
            <a:spLocks noGrp="1"/>
          </p:cNvSpPr>
          <p:nvPr>
            <p:ph idx="1"/>
          </p:nvPr>
        </p:nvSpPr>
        <p:spPr>
          <a:xfrm>
            <a:off x="315914" y="1909822"/>
            <a:ext cx="11560174" cy="4630677"/>
          </a:xfrm>
        </p:spPr>
        <p:txBody>
          <a:bodyPr/>
          <a:lstStyle>
            <a:lvl1pPr marL="0" indent="0">
              <a:buNone/>
              <a:defRPr sz="5000" b="1">
                <a:solidFill>
                  <a:schemeClr val="tx1"/>
                </a:solidFill>
              </a:defRPr>
            </a:lvl1pPr>
          </a:lstStyle>
          <a:p>
            <a:pPr lvl="0"/>
            <a:r>
              <a:rPr lang="en-GB"/>
              <a:t>Click to edit Master text styles</a:t>
            </a:r>
          </a:p>
        </p:txBody>
      </p:sp>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4" name="Title 3">
            <a:extLst>
              <a:ext uri="{FF2B5EF4-FFF2-40B4-BE49-F238E27FC236}">
                <a16:creationId xmlns:a16="http://schemas.microsoft.com/office/drawing/2014/main" id="{A01C44EA-F208-4A8E-8084-8EA03723B684}"/>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8" name="Text Placeholder 2">
            <a:extLst>
              <a:ext uri="{FF2B5EF4-FFF2-40B4-BE49-F238E27FC236}">
                <a16:creationId xmlns:a16="http://schemas.microsoft.com/office/drawing/2014/main" id="{971F3B9B-962B-42CD-A0BF-0B948069CE16}"/>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97455666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11" name="Content Placeholder 2">
            <a:extLst>
              <a:ext uri="{FF2B5EF4-FFF2-40B4-BE49-F238E27FC236}">
                <a16:creationId xmlns:a16="http://schemas.microsoft.com/office/drawing/2014/main" id="{2FE5BB12-D870-433A-A557-F2E47D7C5F12}"/>
              </a:ext>
            </a:extLst>
          </p:cNvPr>
          <p:cNvSpPr>
            <a:spLocks noGrp="1"/>
          </p:cNvSpPr>
          <p:nvPr>
            <p:ph idx="1"/>
          </p:nvPr>
        </p:nvSpPr>
        <p:spPr>
          <a:xfrm>
            <a:off x="312737" y="1905898"/>
            <a:ext cx="3689351"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EAFA7968-084F-4C64-B1DF-60D29EBD2D9C}"/>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5" name="Content Placeholder 2">
            <a:extLst>
              <a:ext uri="{FF2B5EF4-FFF2-40B4-BE49-F238E27FC236}">
                <a16:creationId xmlns:a16="http://schemas.microsoft.com/office/drawing/2014/main" id="{1A646491-C19C-4AF5-B6CF-3665943E75F5}"/>
              </a:ext>
            </a:extLst>
          </p:cNvPr>
          <p:cNvSpPr>
            <a:spLocks noGrp="1"/>
          </p:cNvSpPr>
          <p:nvPr>
            <p:ph idx="17"/>
          </p:nvPr>
        </p:nvSpPr>
        <p:spPr>
          <a:xfrm>
            <a:off x="4249620" y="1905898"/>
            <a:ext cx="3689351"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02F6C623-7754-466E-9F13-F8AD31860689}"/>
              </a:ext>
            </a:extLst>
          </p:cNvPr>
          <p:cNvSpPr>
            <a:spLocks noGrp="1"/>
          </p:cNvSpPr>
          <p:nvPr>
            <p:ph idx="18"/>
          </p:nvPr>
        </p:nvSpPr>
        <p:spPr>
          <a:xfrm>
            <a:off x="8186504" y="1905898"/>
            <a:ext cx="3689351"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
            <a:extLst>
              <a:ext uri="{FF2B5EF4-FFF2-40B4-BE49-F238E27FC236}">
                <a16:creationId xmlns:a16="http://schemas.microsoft.com/office/drawing/2014/main" id="{695CD8CA-ECB6-43BE-80C0-09F9A6DADD9D}"/>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8412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B8C3-AB66-4396-9216-8340CD2AFD5A}"/>
              </a:ext>
            </a:extLst>
          </p:cNvPr>
          <p:cNvSpPr>
            <a:spLocks noGrp="1"/>
          </p:cNvSpPr>
          <p:nvPr>
            <p:ph type="ctrTitle"/>
          </p:nvPr>
        </p:nvSpPr>
        <p:spPr>
          <a:xfrm>
            <a:off x="4251326" y="1065600"/>
            <a:ext cx="7624762" cy="3042850"/>
          </a:xfrm>
        </p:spPr>
        <p:txBody>
          <a:bodyPr anchor="t"/>
          <a:lstStyle>
            <a:lvl1pPr algn="l">
              <a:lnSpc>
                <a:spcPct val="83000"/>
              </a:lnSpc>
              <a:defRPr sz="5000" b="1"/>
            </a:lvl1pPr>
          </a:lstStyle>
          <a:p>
            <a:r>
              <a:rPr lang="en-GB"/>
              <a:t>Click to edit Master title style</a:t>
            </a:r>
            <a:endParaRPr lang="en-US"/>
          </a:p>
        </p:txBody>
      </p:sp>
      <p:sp>
        <p:nvSpPr>
          <p:cNvPr id="3" name="Subtitle 2">
            <a:extLst>
              <a:ext uri="{FF2B5EF4-FFF2-40B4-BE49-F238E27FC236}">
                <a16:creationId xmlns:a16="http://schemas.microsoft.com/office/drawing/2014/main" id="{003714EC-AB0B-4181-8FD5-C691C15FD59D}"/>
              </a:ext>
            </a:extLst>
          </p:cNvPr>
          <p:cNvSpPr>
            <a:spLocks noGrp="1"/>
          </p:cNvSpPr>
          <p:nvPr>
            <p:ph type="subTitle" idx="1"/>
          </p:nvPr>
        </p:nvSpPr>
        <p:spPr>
          <a:xfrm>
            <a:off x="315913" y="1082675"/>
            <a:ext cx="3686175" cy="14065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757B24EF-8FB5-4495-ABD1-20D36760F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C4E87B-6C8B-4BF3-A248-AF1A3FEB4E77}"/>
              </a:ext>
            </a:extLst>
          </p:cNvPr>
          <p:cNvSpPr>
            <a:spLocks noGrp="1"/>
          </p:cNvSpPr>
          <p:nvPr>
            <p:ph type="sldNum" sz="quarter" idx="12"/>
          </p:nvPr>
        </p:nvSpPr>
        <p:spPr/>
        <p:txBody>
          <a:bodyPr/>
          <a:lstStyle/>
          <a:p>
            <a:fld id="{F750F29A-A579-0C48-ABF3-0AECBB4C2636}" type="slidenum">
              <a:rPr lang="en-US" smtClean="0"/>
              <a:t>‹#›</a:t>
            </a:fld>
            <a:endParaRPr lang="en-US" dirty="0"/>
          </a:p>
        </p:txBody>
      </p:sp>
      <p:sp>
        <p:nvSpPr>
          <p:cNvPr id="9" name="Platshållare för text 8">
            <a:extLst>
              <a:ext uri="{FF2B5EF4-FFF2-40B4-BE49-F238E27FC236}">
                <a16:creationId xmlns:a16="http://schemas.microsoft.com/office/drawing/2014/main" id="{752FF4DC-487B-4831-A0FF-2A994085AC28}"/>
              </a:ext>
            </a:extLst>
          </p:cNvPr>
          <p:cNvSpPr>
            <a:spLocks noGrp="1"/>
          </p:cNvSpPr>
          <p:nvPr>
            <p:ph type="body" sz="quarter" idx="13"/>
          </p:nvPr>
        </p:nvSpPr>
        <p:spPr>
          <a:xfrm>
            <a:off x="4251325" y="4373563"/>
            <a:ext cx="4670425" cy="2203450"/>
          </a:xfrm>
        </p:spPr>
        <p:txBody>
          <a:bodyPr anchor="b"/>
          <a:lstStyle>
            <a:lvl1pPr marL="0" indent="0">
              <a:buNone/>
              <a:defRPr sz="1400"/>
            </a:lvl1pPr>
          </a:lstStyle>
          <a:p>
            <a:pPr lvl="0"/>
            <a:r>
              <a:rPr lang="en-GB"/>
              <a:t>Click to edit Master text styles</a:t>
            </a:r>
          </a:p>
        </p:txBody>
      </p:sp>
    </p:spTree>
    <p:extLst>
      <p:ext uri="{BB962C8B-B14F-4D97-AF65-F5344CB8AC3E}">
        <p14:creationId xmlns:p14="http://schemas.microsoft.com/office/powerpoint/2010/main" val="372825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s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2" name="Title 1">
            <a:extLst>
              <a:ext uri="{FF2B5EF4-FFF2-40B4-BE49-F238E27FC236}">
                <a16:creationId xmlns:a16="http://schemas.microsoft.com/office/drawing/2014/main" id="{D1426C94-2580-489B-A917-4EB2755BA462}"/>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5" name="Content Placeholder 2">
            <a:extLst>
              <a:ext uri="{FF2B5EF4-FFF2-40B4-BE49-F238E27FC236}">
                <a16:creationId xmlns:a16="http://schemas.microsoft.com/office/drawing/2014/main" id="{9236C499-FD48-4B9C-B8E6-B4CB200E012E}"/>
              </a:ext>
            </a:extLst>
          </p:cNvPr>
          <p:cNvSpPr>
            <a:spLocks noGrp="1"/>
          </p:cNvSpPr>
          <p:nvPr>
            <p:ph idx="1"/>
          </p:nvPr>
        </p:nvSpPr>
        <p:spPr>
          <a:xfrm>
            <a:off x="312737" y="1905898"/>
            <a:ext cx="3689351"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2B3A2434-4304-4883-B11A-C43A537E13A4}"/>
              </a:ext>
            </a:extLst>
          </p:cNvPr>
          <p:cNvSpPr>
            <a:spLocks noGrp="1"/>
          </p:cNvSpPr>
          <p:nvPr>
            <p:ph idx="17"/>
          </p:nvPr>
        </p:nvSpPr>
        <p:spPr>
          <a:xfrm>
            <a:off x="4249620" y="1905898"/>
            <a:ext cx="3689351"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60D6FF9F-976C-4326-9778-02E02DAA98D0}"/>
              </a:ext>
            </a:extLst>
          </p:cNvPr>
          <p:cNvSpPr>
            <a:spLocks noGrp="1"/>
          </p:cNvSpPr>
          <p:nvPr>
            <p:ph idx="18"/>
          </p:nvPr>
        </p:nvSpPr>
        <p:spPr>
          <a:xfrm>
            <a:off x="8186504" y="1905898"/>
            <a:ext cx="3689351"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
            <a:extLst>
              <a:ext uri="{FF2B5EF4-FFF2-40B4-BE49-F238E27FC236}">
                <a16:creationId xmlns:a16="http://schemas.microsoft.com/office/drawing/2014/main" id="{567C7715-069F-425C-9E5E-472137AA1A2E}"/>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4340731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2" name="Title 1">
            <a:extLst>
              <a:ext uri="{FF2B5EF4-FFF2-40B4-BE49-F238E27FC236}">
                <a16:creationId xmlns:a16="http://schemas.microsoft.com/office/drawing/2014/main" id="{7708DC20-EA7D-46C7-9F3F-00E80DC5BA1F}"/>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0" name="Content Placeholder 2">
            <a:extLst>
              <a:ext uri="{FF2B5EF4-FFF2-40B4-BE49-F238E27FC236}">
                <a16:creationId xmlns:a16="http://schemas.microsoft.com/office/drawing/2014/main" id="{51583481-43E4-4000-9AE0-094B8F87439C}"/>
              </a:ext>
            </a:extLst>
          </p:cNvPr>
          <p:cNvSpPr>
            <a:spLocks noGrp="1"/>
          </p:cNvSpPr>
          <p:nvPr>
            <p:ph idx="16"/>
          </p:nvPr>
        </p:nvSpPr>
        <p:spPr>
          <a:xfrm>
            <a:off x="312737" y="1905898"/>
            <a:ext cx="5656263"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8A4C2513-1E58-417E-B6DA-3455DF4149A4}"/>
              </a:ext>
            </a:extLst>
          </p:cNvPr>
          <p:cNvSpPr>
            <a:spLocks noGrp="1"/>
          </p:cNvSpPr>
          <p:nvPr>
            <p:ph idx="17"/>
          </p:nvPr>
        </p:nvSpPr>
        <p:spPr>
          <a:xfrm>
            <a:off x="6221413" y="1905898"/>
            <a:ext cx="5656263"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2">
            <a:extLst>
              <a:ext uri="{FF2B5EF4-FFF2-40B4-BE49-F238E27FC236}">
                <a16:creationId xmlns:a16="http://schemas.microsoft.com/office/drawing/2014/main" id="{2B42DF87-3EC3-4255-B139-AE183162A7F4}"/>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16603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s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2" name="Title 1">
            <a:extLst>
              <a:ext uri="{FF2B5EF4-FFF2-40B4-BE49-F238E27FC236}">
                <a16:creationId xmlns:a16="http://schemas.microsoft.com/office/drawing/2014/main" id="{3D0C5FC0-C5F0-41DC-A099-1F910111565B}"/>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4" name="Content Placeholder 2">
            <a:extLst>
              <a:ext uri="{FF2B5EF4-FFF2-40B4-BE49-F238E27FC236}">
                <a16:creationId xmlns:a16="http://schemas.microsoft.com/office/drawing/2014/main" id="{CC441339-B654-4EFF-9502-A8F271486DC9}"/>
              </a:ext>
            </a:extLst>
          </p:cNvPr>
          <p:cNvSpPr>
            <a:spLocks noGrp="1"/>
          </p:cNvSpPr>
          <p:nvPr>
            <p:ph idx="16"/>
          </p:nvPr>
        </p:nvSpPr>
        <p:spPr>
          <a:xfrm>
            <a:off x="312737" y="1905898"/>
            <a:ext cx="5656263"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97E00CF0-0D1A-49A0-A4F8-7F9669442AA1}"/>
              </a:ext>
            </a:extLst>
          </p:cNvPr>
          <p:cNvSpPr>
            <a:spLocks noGrp="1"/>
          </p:cNvSpPr>
          <p:nvPr>
            <p:ph idx="17"/>
          </p:nvPr>
        </p:nvSpPr>
        <p:spPr>
          <a:xfrm>
            <a:off x="6221413" y="1905898"/>
            <a:ext cx="5656263" cy="463460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2">
            <a:extLst>
              <a:ext uri="{FF2B5EF4-FFF2-40B4-BE49-F238E27FC236}">
                <a16:creationId xmlns:a16="http://schemas.microsoft.com/office/drawing/2014/main" id="{9F1E4832-5D01-4491-9156-47C58DA6898B}"/>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94397231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three multi-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3" name="Platshållare för text 2">
            <a:extLst>
              <a:ext uri="{FF2B5EF4-FFF2-40B4-BE49-F238E27FC236}">
                <a16:creationId xmlns:a16="http://schemas.microsoft.com/office/drawing/2014/main" id="{11956BCC-7EA3-4AC3-B9D4-72F013115272}"/>
              </a:ext>
            </a:extLst>
          </p:cNvPr>
          <p:cNvSpPr>
            <a:spLocks noGrp="1"/>
          </p:cNvSpPr>
          <p:nvPr>
            <p:ph type="body" sz="quarter" idx="16"/>
          </p:nvPr>
        </p:nvSpPr>
        <p:spPr>
          <a:xfrm>
            <a:off x="315913" y="1906588"/>
            <a:ext cx="5654675" cy="1392237"/>
          </a:xfrm>
        </p:spPr>
        <p:txBody>
          <a:bodyPr/>
          <a:lstStyle>
            <a:lvl1pPr marL="0" indent="0">
              <a:buNone/>
              <a:defRPr sz="1400">
                <a:solidFill>
                  <a:schemeClr val="tx1"/>
                </a:solidFill>
              </a:defRPr>
            </a:lvl1pPr>
            <a:lvl2pPr>
              <a:buNone/>
              <a:defRPr sz="1200">
                <a:solidFill>
                  <a:schemeClr val="tx1"/>
                </a:solidFill>
              </a:defRPr>
            </a:lvl2pPr>
            <a:lvl3pPr>
              <a:buNone/>
              <a:defRPr sz="1100">
                <a:solidFill>
                  <a:schemeClr val="tx1"/>
                </a:solidFill>
              </a:defRPr>
            </a:lvl3pPr>
            <a:lvl4pPr>
              <a:buNone/>
              <a:defRPr sz="1050">
                <a:solidFill>
                  <a:schemeClr val="tx1"/>
                </a:solidFill>
              </a:defRPr>
            </a:lvl4pPr>
            <a:lvl5pPr>
              <a:buNone/>
              <a:defRPr sz="1050">
                <a:solidFill>
                  <a:schemeClr val="tx1"/>
                </a:solidFill>
              </a:defRPr>
            </a:lvl5pPr>
          </a:lstStyle>
          <a:p>
            <a:pPr lvl="0"/>
            <a:r>
              <a:rPr lang="en-GB"/>
              <a:t>Click to edit Master text styles</a:t>
            </a:r>
          </a:p>
        </p:txBody>
      </p:sp>
      <p:sp>
        <p:nvSpPr>
          <p:cNvPr id="10" name="Platshållare för text 2">
            <a:extLst>
              <a:ext uri="{FF2B5EF4-FFF2-40B4-BE49-F238E27FC236}">
                <a16:creationId xmlns:a16="http://schemas.microsoft.com/office/drawing/2014/main" id="{2D964D21-3DA8-43A9-8EB1-018F94F0CA80}"/>
              </a:ext>
            </a:extLst>
          </p:cNvPr>
          <p:cNvSpPr>
            <a:spLocks noGrp="1"/>
          </p:cNvSpPr>
          <p:nvPr>
            <p:ph type="body" sz="quarter" idx="17"/>
          </p:nvPr>
        </p:nvSpPr>
        <p:spPr>
          <a:xfrm>
            <a:off x="6221414" y="1906588"/>
            <a:ext cx="5654675" cy="1392237"/>
          </a:xfrm>
        </p:spPr>
        <p:txBody>
          <a:bodyPr/>
          <a:lstStyle>
            <a:lvl1pPr marL="0" indent="0">
              <a:buNone/>
              <a:defRPr sz="1400">
                <a:solidFill>
                  <a:schemeClr val="tx1"/>
                </a:solidFill>
              </a:defRPr>
            </a:lvl1pPr>
            <a:lvl2pPr>
              <a:buNone/>
              <a:defRPr sz="1200">
                <a:solidFill>
                  <a:schemeClr val="tx1"/>
                </a:solidFill>
              </a:defRPr>
            </a:lvl2pPr>
            <a:lvl3pPr>
              <a:buNone/>
              <a:defRPr sz="1100">
                <a:solidFill>
                  <a:schemeClr val="tx1"/>
                </a:solidFill>
              </a:defRPr>
            </a:lvl3pPr>
            <a:lvl4pPr>
              <a:buNone/>
              <a:defRPr sz="1050">
                <a:solidFill>
                  <a:schemeClr val="tx1"/>
                </a:solidFill>
              </a:defRPr>
            </a:lvl4pPr>
            <a:lvl5pPr>
              <a:buNone/>
              <a:defRPr sz="1050">
                <a:solidFill>
                  <a:schemeClr val="tx1"/>
                </a:solidFill>
              </a:defRPr>
            </a:lvl5pPr>
          </a:lstStyle>
          <a:p>
            <a:pPr lvl="0"/>
            <a:r>
              <a:rPr lang="en-GB"/>
              <a:t>Click to edit Master text styles</a:t>
            </a:r>
          </a:p>
        </p:txBody>
      </p:sp>
      <p:sp>
        <p:nvSpPr>
          <p:cNvPr id="2" name="Title 1">
            <a:extLst>
              <a:ext uri="{FF2B5EF4-FFF2-40B4-BE49-F238E27FC236}">
                <a16:creationId xmlns:a16="http://schemas.microsoft.com/office/drawing/2014/main" id="{4E796C28-21DB-4A2E-BEFE-2A5986A728D8}"/>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4" name="Content Placeholder 2">
            <a:extLst>
              <a:ext uri="{FF2B5EF4-FFF2-40B4-BE49-F238E27FC236}">
                <a16:creationId xmlns:a16="http://schemas.microsoft.com/office/drawing/2014/main" id="{44674324-19C6-4FF3-827D-1A075F2A1E7E}"/>
              </a:ext>
            </a:extLst>
          </p:cNvPr>
          <p:cNvSpPr>
            <a:spLocks noGrp="1"/>
          </p:cNvSpPr>
          <p:nvPr>
            <p:ph idx="1"/>
          </p:nvPr>
        </p:nvSpPr>
        <p:spPr>
          <a:xfrm>
            <a:off x="312737" y="3524250"/>
            <a:ext cx="3689351" cy="301625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00EF0535-EC31-4439-895F-8C469F40B07A}"/>
              </a:ext>
            </a:extLst>
          </p:cNvPr>
          <p:cNvSpPr>
            <a:spLocks noGrp="1"/>
          </p:cNvSpPr>
          <p:nvPr>
            <p:ph idx="24"/>
          </p:nvPr>
        </p:nvSpPr>
        <p:spPr>
          <a:xfrm>
            <a:off x="4249620" y="3524250"/>
            <a:ext cx="3689351" cy="301625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B55B0B1D-F55C-488C-B6A1-59DC8B4A4FB0}"/>
              </a:ext>
            </a:extLst>
          </p:cNvPr>
          <p:cNvSpPr>
            <a:spLocks noGrp="1"/>
          </p:cNvSpPr>
          <p:nvPr>
            <p:ph idx="18"/>
          </p:nvPr>
        </p:nvSpPr>
        <p:spPr>
          <a:xfrm>
            <a:off x="8186504" y="3524250"/>
            <a:ext cx="3689351" cy="301625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2">
            <a:extLst>
              <a:ext uri="{FF2B5EF4-FFF2-40B4-BE49-F238E27FC236}">
                <a16:creationId xmlns:a16="http://schemas.microsoft.com/office/drawing/2014/main" id="{1973D840-E549-4C99-B5BC-9AAC616FF759}"/>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009546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 three multi-content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3" name="Platshållare för text 2">
            <a:extLst>
              <a:ext uri="{FF2B5EF4-FFF2-40B4-BE49-F238E27FC236}">
                <a16:creationId xmlns:a16="http://schemas.microsoft.com/office/drawing/2014/main" id="{11956BCC-7EA3-4AC3-B9D4-72F013115272}"/>
              </a:ext>
            </a:extLst>
          </p:cNvPr>
          <p:cNvSpPr>
            <a:spLocks noGrp="1"/>
          </p:cNvSpPr>
          <p:nvPr>
            <p:ph type="body" sz="quarter" idx="16"/>
          </p:nvPr>
        </p:nvSpPr>
        <p:spPr>
          <a:xfrm>
            <a:off x="315913" y="1906588"/>
            <a:ext cx="5654675" cy="1392237"/>
          </a:xfrm>
        </p:spPr>
        <p:txBody>
          <a:bodyPr/>
          <a:lstStyle>
            <a:lvl1pPr marL="0" indent="0">
              <a:buNone/>
              <a:defRPr sz="1400">
                <a:solidFill>
                  <a:schemeClr val="tx1"/>
                </a:solidFill>
              </a:defRPr>
            </a:lvl1pPr>
            <a:lvl2pPr>
              <a:buNone/>
              <a:defRPr sz="1200">
                <a:solidFill>
                  <a:schemeClr val="tx1"/>
                </a:solidFill>
              </a:defRPr>
            </a:lvl2pPr>
            <a:lvl3pPr>
              <a:buNone/>
              <a:defRPr sz="1100">
                <a:solidFill>
                  <a:schemeClr val="tx1"/>
                </a:solidFill>
              </a:defRPr>
            </a:lvl3pPr>
            <a:lvl4pPr>
              <a:buNone/>
              <a:defRPr sz="1050">
                <a:solidFill>
                  <a:schemeClr val="tx1"/>
                </a:solidFill>
              </a:defRPr>
            </a:lvl4pPr>
            <a:lvl5pPr>
              <a:buNone/>
              <a:defRPr sz="1050">
                <a:solidFill>
                  <a:schemeClr val="tx1"/>
                </a:solidFill>
              </a:defRPr>
            </a:lvl5pPr>
          </a:lstStyle>
          <a:p>
            <a:pPr lvl="0"/>
            <a:r>
              <a:rPr lang="en-GB"/>
              <a:t>Click to edit Master text styles</a:t>
            </a:r>
          </a:p>
        </p:txBody>
      </p:sp>
      <p:sp>
        <p:nvSpPr>
          <p:cNvPr id="10" name="Platshållare för text 2">
            <a:extLst>
              <a:ext uri="{FF2B5EF4-FFF2-40B4-BE49-F238E27FC236}">
                <a16:creationId xmlns:a16="http://schemas.microsoft.com/office/drawing/2014/main" id="{2D964D21-3DA8-43A9-8EB1-018F94F0CA80}"/>
              </a:ext>
            </a:extLst>
          </p:cNvPr>
          <p:cNvSpPr>
            <a:spLocks noGrp="1"/>
          </p:cNvSpPr>
          <p:nvPr>
            <p:ph type="body" sz="quarter" idx="17"/>
          </p:nvPr>
        </p:nvSpPr>
        <p:spPr>
          <a:xfrm>
            <a:off x="6221414" y="1906588"/>
            <a:ext cx="5654675" cy="1392237"/>
          </a:xfrm>
        </p:spPr>
        <p:txBody>
          <a:bodyPr/>
          <a:lstStyle>
            <a:lvl1pPr marL="0" indent="0">
              <a:buNone/>
              <a:defRPr sz="1400">
                <a:solidFill>
                  <a:schemeClr val="tx1"/>
                </a:solidFill>
              </a:defRPr>
            </a:lvl1pPr>
            <a:lvl2pPr>
              <a:buNone/>
              <a:defRPr sz="1200">
                <a:solidFill>
                  <a:schemeClr val="tx1"/>
                </a:solidFill>
              </a:defRPr>
            </a:lvl2pPr>
            <a:lvl3pPr>
              <a:buNone/>
              <a:defRPr sz="1100">
                <a:solidFill>
                  <a:schemeClr val="tx1"/>
                </a:solidFill>
              </a:defRPr>
            </a:lvl3pPr>
            <a:lvl4pPr>
              <a:buNone/>
              <a:defRPr sz="1050">
                <a:solidFill>
                  <a:schemeClr val="tx1"/>
                </a:solidFill>
              </a:defRPr>
            </a:lvl4pPr>
            <a:lvl5pPr>
              <a:buNone/>
              <a:defRPr sz="1050">
                <a:solidFill>
                  <a:schemeClr val="tx1"/>
                </a:solidFill>
              </a:defRPr>
            </a:lvl5pPr>
          </a:lstStyle>
          <a:p>
            <a:pPr lvl="0"/>
            <a:r>
              <a:rPr lang="en-GB"/>
              <a:t>Click to edit Master text styles</a:t>
            </a:r>
          </a:p>
        </p:txBody>
      </p:sp>
      <p:sp>
        <p:nvSpPr>
          <p:cNvPr id="2" name="Title 1">
            <a:extLst>
              <a:ext uri="{FF2B5EF4-FFF2-40B4-BE49-F238E27FC236}">
                <a16:creationId xmlns:a16="http://schemas.microsoft.com/office/drawing/2014/main" id="{4482D673-07CF-4705-BEDB-F031524D5CC6}"/>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3" name="Content Placeholder 2">
            <a:extLst>
              <a:ext uri="{FF2B5EF4-FFF2-40B4-BE49-F238E27FC236}">
                <a16:creationId xmlns:a16="http://schemas.microsoft.com/office/drawing/2014/main" id="{EF63611D-9A81-4BAD-8ACC-CAAAD94C7FC9}"/>
              </a:ext>
            </a:extLst>
          </p:cNvPr>
          <p:cNvSpPr>
            <a:spLocks noGrp="1"/>
          </p:cNvSpPr>
          <p:nvPr>
            <p:ph idx="1"/>
          </p:nvPr>
        </p:nvSpPr>
        <p:spPr>
          <a:xfrm>
            <a:off x="312737" y="3524250"/>
            <a:ext cx="3689351" cy="301625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BA16CA1A-03D4-4A55-A498-3585C6B3C97F}"/>
              </a:ext>
            </a:extLst>
          </p:cNvPr>
          <p:cNvSpPr>
            <a:spLocks noGrp="1"/>
          </p:cNvSpPr>
          <p:nvPr>
            <p:ph idx="24"/>
          </p:nvPr>
        </p:nvSpPr>
        <p:spPr>
          <a:xfrm>
            <a:off x="4249620" y="3524250"/>
            <a:ext cx="3689351" cy="301625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0AAEC20F-CF61-4DC6-8265-72DEF79AE8DA}"/>
              </a:ext>
            </a:extLst>
          </p:cNvPr>
          <p:cNvSpPr>
            <a:spLocks noGrp="1"/>
          </p:cNvSpPr>
          <p:nvPr>
            <p:ph idx="18"/>
          </p:nvPr>
        </p:nvSpPr>
        <p:spPr>
          <a:xfrm>
            <a:off x="8186504" y="3524250"/>
            <a:ext cx="3689351" cy="301625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2">
            <a:extLst>
              <a:ext uri="{FF2B5EF4-FFF2-40B4-BE49-F238E27FC236}">
                <a16:creationId xmlns:a16="http://schemas.microsoft.com/office/drawing/2014/main" id="{59B0CDF5-6631-459A-9622-1D6119EA53AA}"/>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24266291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x multi-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2" name="Title 1">
            <a:extLst>
              <a:ext uri="{FF2B5EF4-FFF2-40B4-BE49-F238E27FC236}">
                <a16:creationId xmlns:a16="http://schemas.microsoft.com/office/drawing/2014/main" id="{0B62F149-DE96-456D-87DE-2EA35683E76F}"/>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21" name="Content Placeholder 2">
            <a:extLst>
              <a:ext uri="{FF2B5EF4-FFF2-40B4-BE49-F238E27FC236}">
                <a16:creationId xmlns:a16="http://schemas.microsoft.com/office/drawing/2014/main" id="{AAF44BD8-28F6-4C0B-825B-0C64479DEB69}"/>
              </a:ext>
            </a:extLst>
          </p:cNvPr>
          <p:cNvSpPr>
            <a:spLocks noGrp="1"/>
          </p:cNvSpPr>
          <p:nvPr>
            <p:ph idx="1"/>
          </p:nvPr>
        </p:nvSpPr>
        <p:spPr>
          <a:xfrm>
            <a:off x="312737" y="1905898"/>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2">
            <a:extLst>
              <a:ext uri="{FF2B5EF4-FFF2-40B4-BE49-F238E27FC236}">
                <a16:creationId xmlns:a16="http://schemas.microsoft.com/office/drawing/2014/main" id="{82EB0BAD-1591-43E4-9597-D248B8688EED}"/>
              </a:ext>
            </a:extLst>
          </p:cNvPr>
          <p:cNvSpPr>
            <a:spLocks noGrp="1"/>
          </p:cNvSpPr>
          <p:nvPr>
            <p:ph idx="17"/>
          </p:nvPr>
        </p:nvSpPr>
        <p:spPr>
          <a:xfrm>
            <a:off x="4249620" y="1905898"/>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Content Placeholder 2">
            <a:extLst>
              <a:ext uri="{FF2B5EF4-FFF2-40B4-BE49-F238E27FC236}">
                <a16:creationId xmlns:a16="http://schemas.microsoft.com/office/drawing/2014/main" id="{6A923923-792F-4C05-A8AF-C7E3BBCA392B}"/>
              </a:ext>
            </a:extLst>
          </p:cNvPr>
          <p:cNvSpPr>
            <a:spLocks noGrp="1"/>
          </p:cNvSpPr>
          <p:nvPr>
            <p:ph idx="18"/>
          </p:nvPr>
        </p:nvSpPr>
        <p:spPr>
          <a:xfrm>
            <a:off x="8186504" y="1905898"/>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Text Placeholder 2">
            <a:extLst>
              <a:ext uri="{FF2B5EF4-FFF2-40B4-BE49-F238E27FC236}">
                <a16:creationId xmlns:a16="http://schemas.microsoft.com/office/drawing/2014/main" id="{847DD610-1F6E-40F7-9ADB-AD601555DC34}"/>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Content Placeholder 2">
            <a:extLst>
              <a:ext uri="{FF2B5EF4-FFF2-40B4-BE49-F238E27FC236}">
                <a16:creationId xmlns:a16="http://schemas.microsoft.com/office/drawing/2014/main" id="{C933F238-EE7D-490A-9958-C7AD389CA536}"/>
              </a:ext>
            </a:extLst>
          </p:cNvPr>
          <p:cNvSpPr>
            <a:spLocks noGrp="1"/>
          </p:cNvSpPr>
          <p:nvPr>
            <p:ph idx="19"/>
          </p:nvPr>
        </p:nvSpPr>
        <p:spPr>
          <a:xfrm>
            <a:off x="312737" y="4330299"/>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F4D0A47F-7F8C-4826-96D3-6DDEFB7A7431}"/>
              </a:ext>
            </a:extLst>
          </p:cNvPr>
          <p:cNvSpPr>
            <a:spLocks noGrp="1"/>
          </p:cNvSpPr>
          <p:nvPr>
            <p:ph idx="20"/>
          </p:nvPr>
        </p:nvSpPr>
        <p:spPr>
          <a:xfrm>
            <a:off x="4249620" y="4330299"/>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757173E0-66CB-4229-9F61-701F46362D2E}"/>
              </a:ext>
            </a:extLst>
          </p:cNvPr>
          <p:cNvSpPr>
            <a:spLocks noGrp="1"/>
          </p:cNvSpPr>
          <p:nvPr>
            <p:ph idx="21"/>
          </p:nvPr>
        </p:nvSpPr>
        <p:spPr>
          <a:xfrm>
            <a:off x="8186504" y="4330299"/>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3656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x multi-content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2" name="Title 1">
            <a:extLst>
              <a:ext uri="{FF2B5EF4-FFF2-40B4-BE49-F238E27FC236}">
                <a16:creationId xmlns:a16="http://schemas.microsoft.com/office/drawing/2014/main" id="{36EBC0A3-F615-4383-81A9-0C948E07571A}"/>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26" name="Text Placeholder 2">
            <a:extLst>
              <a:ext uri="{FF2B5EF4-FFF2-40B4-BE49-F238E27FC236}">
                <a16:creationId xmlns:a16="http://schemas.microsoft.com/office/drawing/2014/main" id="{E9EDCAF2-6121-4DD8-A2FA-2928DD54D1CE}"/>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Content Placeholder 2">
            <a:extLst>
              <a:ext uri="{FF2B5EF4-FFF2-40B4-BE49-F238E27FC236}">
                <a16:creationId xmlns:a16="http://schemas.microsoft.com/office/drawing/2014/main" id="{ED8FA3C3-287B-4092-AA8A-56B8CA3CAAE5}"/>
              </a:ext>
            </a:extLst>
          </p:cNvPr>
          <p:cNvSpPr>
            <a:spLocks noGrp="1"/>
          </p:cNvSpPr>
          <p:nvPr>
            <p:ph idx="1"/>
          </p:nvPr>
        </p:nvSpPr>
        <p:spPr>
          <a:xfrm>
            <a:off x="312737" y="1905898"/>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4B08958A-0AD2-4FF3-8EF7-6F940E23FF76}"/>
              </a:ext>
            </a:extLst>
          </p:cNvPr>
          <p:cNvSpPr>
            <a:spLocks noGrp="1"/>
          </p:cNvSpPr>
          <p:nvPr>
            <p:ph idx="17"/>
          </p:nvPr>
        </p:nvSpPr>
        <p:spPr>
          <a:xfrm>
            <a:off x="4249620" y="1905898"/>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5EDEB809-9992-4CB0-8816-D0AF0A4BB911}"/>
              </a:ext>
            </a:extLst>
          </p:cNvPr>
          <p:cNvSpPr>
            <a:spLocks noGrp="1"/>
          </p:cNvSpPr>
          <p:nvPr>
            <p:ph idx="18"/>
          </p:nvPr>
        </p:nvSpPr>
        <p:spPr>
          <a:xfrm>
            <a:off x="8186504" y="1905898"/>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7E316E21-ACB5-4A3A-9301-C5971B834884}"/>
              </a:ext>
            </a:extLst>
          </p:cNvPr>
          <p:cNvSpPr>
            <a:spLocks noGrp="1"/>
          </p:cNvSpPr>
          <p:nvPr>
            <p:ph idx="19"/>
          </p:nvPr>
        </p:nvSpPr>
        <p:spPr>
          <a:xfrm>
            <a:off x="312737" y="4330299"/>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29BA22C2-D695-4847-94FB-01D24772DFBE}"/>
              </a:ext>
            </a:extLst>
          </p:cNvPr>
          <p:cNvSpPr>
            <a:spLocks noGrp="1"/>
          </p:cNvSpPr>
          <p:nvPr>
            <p:ph idx="20"/>
          </p:nvPr>
        </p:nvSpPr>
        <p:spPr>
          <a:xfrm>
            <a:off x="4249620" y="4330299"/>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852546DF-E7C5-4FCE-81A7-8161DD19A380}"/>
              </a:ext>
            </a:extLst>
          </p:cNvPr>
          <p:cNvSpPr>
            <a:spLocks noGrp="1"/>
          </p:cNvSpPr>
          <p:nvPr>
            <p:ph idx="21"/>
          </p:nvPr>
        </p:nvSpPr>
        <p:spPr>
          <a:xfrm>
            <a:off x="8186504" y="4330299"/>
            <a:ext cx="3689351" cy="2202552"/>
          </a:xfrm>
        </p:spPr>
        <p:txBody>
          <a:bodyPr/>
          <a:lstStyle>
            <a:lvl1pPr marL="182563" indent="-182563">
              <a:defRPr sz="1400">
                <a:solidFill>
                  <a:schemeClr val="tx1"/>
                </a:solidFill>
              </a:defRPr>
            </a:lvl1pPr>
            <a:lvl2pPr marL="358775" indent="-179388">
              <a:defRPr sz="1200">
                <a:solidFill>
                  <a:schemeClr val="tx1"/>
                </a:solidFill>
              </a:defRPr>
            </a:lvl2pPr>
            <a:lvl3pPr marL="538163" indent="-177800">
              <a:defRPr sz="1000">
                <a:solidFill>
                  <a:schemeClr val="tx1"/>
                </a:solidFill>
              </a:defRPr>
            </a:lvl3pPr>
            <a:lvl4pPr marL="715963" indent="-177800">
              <a:defRPr sz="1000">
                <a:solidFill>
                  <a:schemeClr val="tx1"/>
                </a:solidFill>
              </a:defRPr>
            </a:lvl4pPr>
            <a:lvl5pPr marL="898525" indent="-182563">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11679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 six multi-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6EE7D-E74F-4BD6-9172-501E417A4AAE}"/>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4" name="Platshållare för sidfot 3">
            <a:extLst>
              <a:ext uri="{FF2B5EF4-FFF2-40B4-BE49-F238E27FC236}">
                <a16:creationId xmlns:a16="http://schemas.microsoft.com/office/drawing/2014/main" id="{1CFDAB8E-412F-4EA6-8E00-B2640D585274}"/>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Platshållare för bildnummer 4">
            <a:extLst>
              <a:ext uri="{FF2B5EF4-FFF2-40B4-BE49-F238E27FC236}">
                <a16:creationId xmlns:a16="http://schemas.microsoft.com/office/drawing/2014/main" id="{B2AB222C-1F98-4DFE-B64D-E7E1AA27695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6" name="Platshållare för text 2">
            <a:extLst>
              <a:ext uri="{FF2B5EF4-FFF2-40B4-BE49-F238E27FC236}">
                <a16:creationId xmlns:a16="http://schemas.microsoft.com/office/drawing/2014/main" id="{B3CE8BFE-8775-42F1-A4FD-F05A825ABFA8}"/>
              </a:ext>
            </a:extLst>
          </p:cNvPr>
          <p:cNvSpPr>
            <a:spLocks noGrp="1"/>
          </p:cNvSpPr>
          <p:nvPr>
            <p:ph type="body" sz="quarter" idx="16"/>
          </p:nvPr>
        </p:nvSpPr>
        <p:spPr>
          <a:xfrm>
            <a:off x="315913" y="1906588"/>
            <a:ext cx="3686175" cy="4633912"/>
          </a:xfrm>
        </p:spPr>
        <p:txBody>
          <a:bodyPr/>
          <a:lstStyle>
            <a:lvl1pPr marL="0" indent="0">
              <a:buNone/>
              <a:defRPr sz="1400">
                <a:solidFill>
                  <a:schemeClr val="tx1"/>
                </a:solidFill>
              </a:defRPr>
            </a:lvl1pPr>
            <a:lvl2pPr>
              <a:buNone/>
              <a:defRPr sz="1200">
                <a:solidFill>
                  <a:schemeClr val="tx1"/>
                </a:solidFill>
              </a:defRPr>
            </a:lvl2pPr>
            <a:lvl3pPr>
              <a:buNone/>
              <a:defRPr sz="1100">
                <a:solidFill>
                  <a:schemeClr val="tx1"/>
                </a:solidFill>
              </a:defRPr>
            </a:lvl3pPr>
            <a:lvl4pPr>
              <a:buNone/>
              <a:defRPr sz="1050">
                <a:solidFill>
                  <a:schemeClr val="tx1"/>
                </a:solidFill>
              </a:defRPr>
            </a:lvl4pPr>
            <a:lvl5pPr>
              <a:buNone/>
              <a:defRPr sz="1050">
                <a:solidFill>
                  <a:schemeClr val="tx1"/>
                </a:solidFill>
              </a:defRPr>
            </a:lvl5pPr>
          </a:lstStyle>
          <a:p>
            <a:pPr lvl="0"/>
            <a:r>
              <a:rPr lang="en-GB"/>
              <a:t>Click to edit Master text styles</a:t>
            </a:r>
          </a:p>
        </p:txBody>
      </p:sp>
      <p:sp>
        <p:nvSpPr>
          <p:cNvPr id="16" name="Content Placeholder 2">
            <a:extLst>
              <a:ext uri="{FF2B5EF4-FFF2-40B4-BE49-F238E27FC236}">
                <a16:creationId xmlns:a16="http://schemas.microsoft.com/office/drawing/2014/main" id="{73F1C60E-B224-4F38-A6E9-C42E1927F5DB}"/>
              </a:ext>
            </a:extLst>
          </p:cNvPr>
          <p:cNvSpPr>
            <a:spLocks noGrp="1"/>
          </p:cNvSpPr>
          <p:nvPr>
            <p:ph idx="1"/>
          </p:nvPr>
        </p:nvSpPr>
        <p:spPr>
          <a:xfrm>
            <a:off x="4235707" y="1905899"/>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2F1C063D-B8E3-46EA-A649-354D8A27CE76}"/>
              </a:ext>
            </a:extLst>
          </p:cNvPr>
          <p:cNvSpPr>
            <a:spLocks noGrp="1"/>
          </p:cNvSpPr>
          <p:nvPr>
            <p:ph idx="29"/>
          </p:nvPr>
        </p:nvSpPr>
        <p:spPr>
          <a:xfrm>
            <a:off x="6859677" y="1905899"/>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1213AD60-0B61-4D66-B014-7F95619DDB50}"/>
              </a:ext>
            </a:extLst>
          </p:cNvPr>
          <p:cNvSpPr>
            <a:spLocks noGrp="1"/>
          </p:cNvSpPr>
          <p:nvPr>
            <p:ph idx="30"/>
          </p:nvPr>
        </p:nvSpPr>
        <p:spPr>
          <a:xfrm>
            <a:off x="9483647" y="1905899"/>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2">
            <a:extLst>
              <a:ext uri="{FF2B5EF4-FFF2-40B4-BE49-F238E27FC236}">
                <a16:creationId xmlns:a16="http://schemas.microsoft.com/office/drawing/2014/main" id="{9172941C-FC20-4F9C-A000-844A05ABBED5}"/>
              </a:ext>
            </a:extLst>
          </p:cNvPr>
          <p:cNvSpPr>
            <a:spLocks noGrp="1"/>
          </p:cNvSpPr>
          <p:nvPr>
            <p:ph idx="31"/>
          </p:nvPr>
        </p:nvSpPr>
        <p:spPr>
          <a:xfrm>
            <a:off x="4235707" y="4334127"/>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2">
            <a:extLst>
              <a:ext uri="{FF2B5EF4-FFF2-40B4-BE49-F238E27FC236}">
                <a16:creationId xmlns:a16="http://schemas.microsoft.com/office/drawing/2014/main" id="{3B29DD10-A8F6-4804-ACA8-91D7AFF78DD3}"/>
              </a:ext>
            </a:extLst>
          </p:cNvPr>
          <p:cNvSpPr>
            <a:spLocks noGrp="1"/>
          </p:cNvSpPr>
          <p:nvPr>
            <p:ph idx="32"/>
          </p:nvPr>
        </p:nvSpPr>
        <p:spPr>
          <a:xfrm>
            <a:off x="6859677" y="4334127"/>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2">
            <a:extLst>
              <a:ext uri="{FF2B5EF4-FFF2-40B4-BE49-F238E27FC236}">
                <a16:creationId xmlns:a16="http://schemas.microsoft.com/office/drawing/2014/main" id="{761DCD9D-3040-483A-87AF-CB6B29F0AEBA}"/>
              </a:ext>
            </a:extLst>
          </p:cNvPr>
          <p:cNvSpPr>
            <a:spLocks noGrp="1"/>
          </p:cNvSpPr>
          <p:nvPr>
            <p:ph idx="33"/>
          </p:nvPr>
        </p:nvSpPr>
        <p:spPr>
          <a:xfrm>
            <a:off x="9483647" y="4334127"/>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71959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six multi-content Ligh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6EE7D-E74F-4BD6-9172-501E417A4AAE}"/>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4" name="Platshållare för sidfot 3">
            <a:extLst>
              <a:ext uri="{FF2B5EF4-FFF2-40B4-BE49-F238E27FC236}">
                <a16:creationId xmlns:a16="http://schemas.microsoft.com/office/drawing/2014/main" id="{1CFDAB8E-412F-4EA6-8E00-B2640D585274}"/>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Platshållare för bildnummer 4">
            <a:extLst>
              <a:ext uri="{FF2B5EF4-FFF2-40B4-BE49-F238E27FC236}">
                <a16:creationId xmlns:a16="http://schemas.microsoft.com/office/drawing/2014/main" id="{B2AB222C-1F98-4DFE-B64D-E7E1AA27695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6" name="Platshållare för text 2">
            <a:extLst>
              <a:ext uri="{FF2B5EF4-FFF2-40B4-BE49-F238E27FC236}">
                <a16:creationId xmlns:a16="http://schemas.microsoft.com/office/drawing/2014/main" id="{B3CE8BFE-8775-42F1-A4FD-F05A825ABFA8}"/>
              </a:ext>
            </a:extLst>
          </p:cNvPr>
          <p:cNvSpPr>
            <a:spLocks noGrp="1"/>
          </p:cNvSpPr>
          <p:nvPr>
            <p:ph type="body" sz="quarter" idx="16"/>
          </p:nvPr>
        </p:nvSpPr>
        <p:spPr>
          <a:xfrm>
            <a:off x="315913" y="1906588"/>
            <a:ext cx="3686175" cy="4633912"/>
          </a:xfrm>
        </p:spPr>
        <p:txBody>
          <a:bodyPr/>
          <a:lstStyle>
            <a:lvl1pPr marL="0" indent="0">
              <a:buNone/>
              <a:defRPr sz="1400">
                <a:solidFill>
                  <a:schemeClr val="tx1"/>
                </a:solidFill>
              </a:defRPr>
            </a:lvl1pPr>
            <a:lvl2pPr>
              <a:buNone/>
              <a:defRPr sz="1200">
                <a:solidFill>
                  <a:schemeClr val="tx1"/>
                </a:solidFill>
              </a:defRPr>
            </a:lvl2pPr>
            <a:lvl3pPr>
              <a:buNone/>
              <a:defRPr sz="1100">
                <a:solidFill>
                  <a:schemeClr val="tx1"/>
                </a:solidFill>
              </a:defRPr>
            </a:lvl3pPr>
            <a:lvl4pPr>
              <a:buNone/>
              <a:defRPr sz="1050">
                <a:solidFill>
                  <a:schemeClr val="tx1"/>
                </a:solidFill>
              </a:defRPr>
            </a:lvl4pPr>
            <a:lvl5pPr>
              <a:buNone/>
              <a:defRPr sz="1050">
                <a:solidFill>
                  <a:schemeClr val="tx1"/>
                </a:solidFill>
              </a:defRPr>
            </a:lvl5pPr>
          </a:lstStyle>
          <a:p>
            <a:pPr lvl="0"/>
            <a:r>
              <a:rPr lang="en-GB"/>
              <a:t>Click to edit Master text styles</a:t>
            </a:r>
          </a:p>
        </p:txBody>
      </p:sp>
      <p:sp>
        <p:nvSpPr>
          <p:cNvPr id="19" name="Content Placeholder 2">
            <a:extLst>
              <a:ext uri="{FF2B5EF4-FFF2-40B4-BE49-F238E27FC236}">
                <a16:creationId xmlns:a16="http://schemas.microsoft.com/office/drawing/2014/main" id="{43A72131-A137-460D-A45B-97DB0E81E5CB}"/>
              </a:ext>
            </a:extLst>
          </p:cNvPr>
          <p:cNvSpPr>
            <a:spLocks noGrp="1"/>
          </p:cNvSpPr>
          <p:nvPr>
            <p:ph idx="1"/>
          </p:nvPr>
        </p:nvSpPr>
        <p:spPr>
          <a:xfrm>
            <a:off x="4235707" y="1905899"/>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2">
            <a:extLst>
              <a:ext uri="{FF2B5EF4-FFF2-40B4-BE49-F238E27FC236}">
                <a16:creationId xmlns:a16="http://schemas.microsoft.com/office/drawing/2014/main" id="{CD0C5AA6-2AB6-4A4D-B8CB-255D650B44DA}"/>
              </a:ext>
            </a:extLst>
          </p:cNvPr>
          <p:cNvSpPr>
            <a:spLocks noGrp="1"/>
          </p:cNvSpPr>
          <p:nvPr>
            <p:ph idx="29"/>
          </p:nvPr>
        </p:nvSpPr>
        <p:spPr>
          <a:xfrm>
            <a:off x="6859677" y="1905899"/>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2">
            <a:extLst>
              <a:ext uri="{FF2B5EF4-FFF2-40B4-BE49-F238E27FC236}">
                <a16:creationId xmlns:a16="http://schemas.microsoft.com/office/drawing/2014/main" id="{E30ECAC7-C4E0-418F-8E97-C2C51E4ECAC9}"/>
              </a:ext>
            </a:extLst>
          </p:cNvPr>
          <p:cNvSpPr>
            <a:spLocks noGrp="1"/>
          </p:cNvSpPr>
          <p:nvPr>
            <p:ph idx="30"/>
          </p:nvPr>
        </p:nvSpPr>
        <p:spPr>
          <a:xfrm>
            <a:off x="9483647" y="1905899"/>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Content Placeholder 2">
            <a:extLst>
              <a:ext uri="{FF2B5EF4-FFF2-40B4-BE49-F238E27FC236}">
                <a16:creationId xmlns:a16="http://schemas.microsoft.com/office/drawing/2014/main" id="{6595AA84-B86F-43A6-8AE8-F7D77632DA47}"/>
              </a:ext>
            </a:extLst>
          </p:cNvPr>
          <p:cNvSpPr>
            <a:spLocks noGrp="1"/>
          </p:cNvSpPr>
          <p:nvPr>
            <p:ph idx="31"/>
          </p:nvPr>
        </p:nvSpPr>
        <p:spPr>
          <a:xfrm>
            <a:off x="4235707" y="4334127"/>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
            <a:extLst>
              <a:ext uri="{FF2B5EF4-FFF2-40B4-BE49-F238E27FC236}">
                <a16:creationId xmlns:a16="http://schemas.microsoft.com/office/drawing/2014/main" id="{112B248E-AB1D-462F-82F9-59B9DA87EFE1}"/>
              </a:ext>
            </a:extLst>
          </p:cNvPr>
          <p:cNvSpPr>
            <a:spLocks noGrp="1"/>
          </p:cNvSpPr>
          <p:nvPr>
            <p:ph idx="32"/>
          </p:nvPr>
        </p:nvSpPr>
        <p:spPr>
          <a:xfrm>
            <a:off x="6859677" y="4334127"/>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Content Placeholder 2">
            <a:extLst>
              <a:ext uri="{FF2B5EF4-FFF2-40B4-BE49-F238E27FC236}">
                <a16:creationId xmlns:a16="http://schemas.microsoft.com/office/drawing/2014/main" id="{AB5A1F6D-070F-49DB-BE8A-8746DB9828B1}"/>
              </a:ext>
            </a:extLst>
          </p:cNvPr>
          <p:cNvSpPr>
            <a:spLocks noGrp="1"/>
          </p:cNvSpPr>
          <p:nvPr>
            <p:ph idx="33"/>
          </p:nvPr>
        </p:nvSpPr>
        <p:spPr>
          <a:xfrm>
            <a:off x="9483647" y="4334127"/>
            <a:ext cx="2390400" cy="2203200"/>
          </a:xfrm>
        </p:spPr>
        <p:txBody>
          <a:bodyPr/>
          <a:lstStyle>
            <a:lvl1pPr marL="182563" indent="-182563">
              <a:defRPr sz="1400">
                <a:solidFill>
                  <a:schemeClr val="accent6"/>
                </a:solidFill>
              </a:defRPr>
            </a:lvl1pPr>
            <a:lvl2pPr marL="358775" indent="-179388">
              <a:defRPr sz="1200">
                <a:solidFill>
                  <a:schemeClr val="accent6"/>
                </a:solidFill>
              </a:defRPr>
            </a:lvl2pPr>
            <a:lvl3pPr marL="538163" indent="-177800">
              <a:defRPr sz="1000">
                <a:solidFill>
                  <a:schemeClr val="accent6"/>
                </a:solidFill>
              </a:defRPr>
            </a:lvl3pPr>
            <a:lvl4pPr marL="715963" indent="-177800">
              <a:defRPr sz="1000">
                <a:solidFill>
                  <a:schemeClr val="accent6"/>
                </a:solidFill>
              </a:defRPr>
            </a:lvl4pPr>
            <a:lvl5pPr marL="898525" indent="-182563">
              <a:defRPr sz="1000">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7735106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C2D1-275B-4019-B54F-7317D859358A}"/>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07CB0348-3036-44BA-AC2A-56201769E7E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A7F70CAB-0BA2-4834-B188-39C47F35AF25}"/>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Tree>
    <p:extLst>
      <p:ext uri="{BB962C8B-B14F-4D97-AF65-F5344CB8AC3E}">
        <p14:creationId xmlns:p14="http://schemas.microsoft.com/office/powerpoint/2010/main" val="272614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arge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5F82-510F-4BE7-8658-AD5878CDEE64}"/>
              </a:ext>
            </a:extLst>
          </p:cNvPr>
          <p:cNvSpPr>
            <a:spLocks noGrp="1"/>
          </p:cNvSpPr>
          <p:nvPr>
            <p:ph type="title"/>
          </p:nvPr>
        </p:nvSpPr>
        <p:spPr>
          <a:xfrm>
            <a:off x="315914" y="1065600"/>
            <a:ext cx="9590086" cy="3042850"/>
          </a:xfrm>
        </p:spPr>
        <p:txBody>
          <a:bodyPr anchor="t"/>
          <a:lstStyle>
            <a:lvl1pPr>
              <a:lnSpc>
                <a:spcPct val="83000"/>
              </a:lnSpc>
              <a:defRPr sz="5000" b="1"/>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739B308-96C7-4268-A0E3-39C93BCEAED2}"/>
              </a:ext>
            </a:extLst>
          </p:cNvPr>
          <p:cNvSpPr>
            <a:spLocks noGrp="1"/>
          </p:cNvSpPr>
          <p:nvPr>
            <p:ph type="body" idx="1"/>
          </p:nvPr>
        </p:nvSpPr>
        <p:spPr>
          <a:xfrm>
            <a:off x="315913" y="4365625"/>
            <a:ext cx="4672013" cy="2211070"/>
          </a:xfrm>
        </p:spPr>
        <p:txBody>
          <a:bodyPr anchor="b"/>
          <a:lstStyle>
            <a:lvl1pPr marL="0" indent="0">
              <a:buNone/>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F9D88A6A-8A07-4C9A-AD91-7E73AF4CB3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2F6F79-7DB2-431C-BFE1-495938CE1A6C}"/>
              </a:ext>
            </a:extLst>
          </p:cNvPr>
          <p:cNvSpPr>
            <a:spLocks noGrp="1"/>
          </p:cNvSpPr>
          <p:nvPr>
            <p:ph type="sldNum" sz="quarter" idx="12"/>
          </p:nvPr>
        </p:nvSpPr>
        <p:spPr/>
        <p:txBody>
          <a:bodyPr/>
          <a:lstStyle/>
          <a:p>
            <a:fld id="{F750F29A-A579-0C48-ABF3-0AECBB4C2636}" type="slidenum">
              <a:rPr lang="en-US" smtClean="0"/>
              <a:t>‹#›</a:t>
            </a:fld>
            <a:endParaRPr lang="en-US" dirty="0"/>
          </a:p>
        </p:txBody>
      </p:sp>
    </p:spTree>
    <p:extLst>
      <p:ext uri="{BB962C8B-B14F-4D97-AF65-F5344CB8AC3E}">
        <p14:creationId xmlns:p14="http://schemas.microsoft.com/office/powerpoint/2010/main" val="2441221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C2D1-275B-4019-B54F-7317D859358A}"/>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07CB0348-3036-44BA-AC2A-56201769E7E8}"/>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A7F70CAB-0BA2-4834-B188-39C47F35AF25}"/>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Tree>
    <p:extLst>
      <p:ext uri="{BB962C8B-B14F-4D97-AF65-F5344CB8AC3E}">
        <p14:creationId xmlns:p14="http://schemas.microsoft.com/office/powerpoint/2010/main" val="6526479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E41A40-8C0E-4F8D-BB0C-B0099C30E6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4ED201-542D-4E38-BD6B-00F05C45BA19}"/>
              </a:ext>
            </a:extLst>
          </p:cNvPr>
          <p:cNvSpPr>
            <a:spLocks noGrp="1"/>
          </p:cNvSpPr>
          <p:nvPr>
            <p:ph type="sldNum" sz="quarter" idx="12"/>
          </p:nvPr>
        </p:nvSpPr>
        <p:spPr/>
        <p:txBody>
          <a:bodyPr/>
          <a:lstStyle/>
          <a:p>
            <a:fld id="{20F5467F-CA83-4951-87CD-A29B72857444}" type="slidenum">
              <a:rPr lang="en-US" smtClean="0"/>
              <a:t>‹#›</a:t>
            </a:fld>
            <a:endParaRPr lang="en-US" dirty="0"/>
          </a:p>
        </p:txBody>
      </p:sp>
    </p:spTree>
    <p:extLst>
      <p:ext uri="{BB962C8B-B14F-4D97-AF65-F5344CB8AC3E}">
        <p14:creationId xmlns:p14="http://schemas.microsoft.com/office/powerpoint/2010/main" val="394025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Large paragraph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5F82-510F-4BE7-8658-AD5878CDEE64}"/>
              </a:ext>
            </a:extLst>
          </p:cNvPr>
          <p:cNvSpPr>
            <a:spLocks noGrp="1"/>
          </p:cNvSpPr>
          <p:nvPr>
            <p:ph type="title"/>
          </p:nvPr>
        </p:nvSpPr>
        <p:spPr>
          <a:xfrm>
            <a:off x="315914" y="1065600"/>
            <a:ext cx="9590086" cy="3042850"/>
          </a:xfrm>
        </p:spPr>
        <p:txBody>
          <a:bodyPr anchor="t"/>
          <a:lstStyle>
            <a:lvl1pPr>
              <a:lnSpc>
                <a:spcPct val="83000"/>
              </a:lnSpc>
              <a:defRPr sz="5000" b="1">
                <a:solidFill>
                  <a:schemeClr val="tx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739B308-96C7-4268-A0E3-39C93BCEAED2}"/>
              </a:ext>
            </a:extLst>
          </p:cNvPr>
          <p:cNvSpPr>
            <a:spLocks noGrp="1"/>
          </p:cNvSpPr>
          <p:nvPr>
            <p:ph type="body" idx="1"/>
          </p:nvPr>
        </p:nvSpPr>
        <p:spPr>
          <a:xfrm>
            <a:off x="315913" y="4365625"/>
            <a:ext cx="4672013" cy="2211070"/>
          </a:xfrm>
        </p:spPr>
        <p:txBody>
          <a:bodyPr anchor="b"/>
          <a:lstStyle>
            <a:lvl1pPr marL="0" indent="0">
              <a:buNone/>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F9D88A6A-8A07-4C9A-AD91-7E73AF4CB3A5}"/>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52F6F79-7DB2-431C-BFE1-495938CE1A6C}"/>
              </a:ext>
            </a:extLst>
          </p:cNvPr>
          <p:cNvSpPr>
            <a:spLocks noGrp="1"/>
          </p:cNvSpPr>
          <p:nvPr>
            <p:ph type="sldNum" sz="quarter" idx="12"/>
          </p:nvPr>
        </p:nvSpPr>
        <p:spPr/>
        <p:txBody>
          <a:bodyPr/>
          <a:lstStyle>
            <a:lvl1pPr>
              <a:defRPr>
                <a:solidFill>
                  <a:schemeClr val="tx1"/>
                </a:solidFill>
              </a:defRPr>
            </a:lvl1pPr>
          </a:lstStyle>
          <a:p>
            <a:fld id="{F750F29A-A579-0C48-ABF3-0AECBB4C2636}" type="slidenum">
              <a:rPr lang="en-US" smtClean="0"/>
              <a:t>‹#›</a:t>
            </a:fld>
            <a:endParaRPr lang="en-US" dirty="0"/>
          </a:p>
        </p:txBody>
      </p:sp>
      <p:pic>
        <p:nvPicPr>
          <p:cNvPr id="7" name="Bild 6">
            <a:extLst>
              <a:ext uri="{FF2B5EF4-FFF2-40B4-BE49-F238E27FC236}">
                <a16:creationId xmlns:a16="http://schemas.microsoft.com/office/drawing/2014/main" id="{F2F9D297-47E2-4360-A321-916D4A733C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13794" y="304165"/>
            <a:ext cx="574039" cy="167765"/>
          </a:xfrm>
          <a:prstGeom prst="rect">
            <a:avLst/>
          </a:prstGeom>
        </p:spPr>
      </p:pic>
      <p:sp>
        <p:nvSpPr>
          <p:cNvPr id="8" name="textruta 8">
            <a:extLst>
              <a:ext uri="{FF2B5EF4-FFF2-40B4-BE49-F238E27FC236}">
                <a16:creationId xmlns:a16="http://schemas.microsoft.com/office/drawing/2014/main" id="{58805D89-57F9-4D6D-9114-1966AA5CAFDA}"/>
              </a:ext>
            </a:extLst>
          </p:cNvPr>
          <p:cNvSpPr txBox="1"/>
          <p:nvPr/>
        </p:nvSpPr>
        <p:spPr>
          <a:xfrm>
            <a:off x="-8799" y="-355859"/>
            <a:ext cx="12192000" cy="307777"/>
          </a:xfrm>
          <a:prstGeom prst="rect">
            <a:avLst/>
          </a:prstGeom>
          <a:solidFill>
            <a:schemeClr val="bg1"/>
          </a:solidFill>
        </p:spPr>
        <p:txBody>
          <a:bodyPr wrap="square" rtlCol="0">
            <a:spAutoFit/>
          </a:bodyPr>
          <a:lstStyle/>
          <a:p>
            <a:pPr algn="l"/>
            <a:r>
              <a:rPr lang="en-US" sz="1400" dirty="0">
                <a:solidFill>
                  <a:schemeClr val="tx2"/>
                </a:solidFill>
              </a:rPr>
              <a:t>To insert Background picture in this layout – Right click on the background – choose Format –Picture or texture fill and Insert a picture from file.  </a:t>
            </a:r>
          </a:p>
        </p:txBody>
      </p:sp>
    </p:spTree>
    <p:extLst>
      <p:ext uri="{BB962C8B-B14F-4D97-AF65-F5344CB8AC3E}">
        <p14:creationId xmlns:p14="http://schemas.microsoft.com/office/powerpoint/2010/main" val="1448081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ast page 1">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89DB4DE8-C3DB-4965-9AE9-C0AC5D968F9B}"/>
              </a:ext>
            </a:extLst>
          </p:cNvPr>
          <p:cNvGrpSpPr/>
          <p:nvPr/>
        </p:nvGrpSpPr>
        <p:grpSpPr bwMode="black">
          <a:xfrm>
            <a:off x="4061460" y="2347359"/>
            <a:ext cx="4069080" cy="2163282"/>
            <a:chOff x="296249" y="5987985"/>
            <a:chExt cx="1037200" cy="551416"/>
          </a:xfrm>
        </p:grpSpPr>
        <p:grpSp>
          <p:nvGrpSpPr>
            <p:cNvPr id="7" name="Bild 6">
              <a:extLst>
                <a:ext uri="{FF2B5EF4-FFF2-40B4-BE49-F238E27FC236}">
                  <a16:creationId xmlns:a16="http://schemas.microsoft.com/office/drawing/2014/main" id="{2F93349A-D3AB-4223-9250-8ABC5E34B09A}"/>
                </a:ext>
              </a:extLst>
            </p:cNvPr>
            <p:cNvGrpSpPr/>
            <p:nvPr/>
          </p:nvGrpSpPr>
          <p:grpSpPr bwMode="black">
            <a:xfrm>
              <a:off x="296249" y="5987985"/>
              <a:ext cx="1037200" cy="305231"/>
              <a:chOff x="296249" y="5987985"/>
              <a:chExt cx="1037200" cy="305231"/>
            </a:xfrm>
            <a:solidFill>
              <a:srgbClr val="FC273F"/>
            </a:solidFill>
          </p:grpSpPr>
          <p:sp>
            <p:nvSpPr>
              <p:cNvPr id="18" name="Frihandsfigur: Form 17">
                <a:extLst>
                  <a:ext uri="{FF2B5EF4-FFF2-40B4-BE49-F238E27FC236}">
                    <a16:creationId xmlns:a16="http://schemas.microsoft.com/office/drawing/2014/main" id="{81A995AE-A883-44B8-82B2-1D3D8E7A7849}"/>
                  </a:ext>
                </a:extLst>
              </p:cNvPr>
              <p:cNvSpPr/>
              <p:nvPr/>
            </p:nvSpPr>
            <p:spPr bwMode="black">
              <a:xfrm>
                <a:off x="1028324" y="5987985"/>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0"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p>
            </p:txBody>
          </p:sp>
          <p:sp>
            <p:nvSpPr>
              <p:cNvPr id="19" name="Frihandsfigur: Form 18">
                <a:extLst>
                  <a:ext uri="{FF2B5EF4-FFF2-40B4-BE49-F238E27FC236}">
                    <a16:creationId xmlns:a16="http://schemas.microsoft.com/office/drawing/2014/main" id="{FDC3879A-FFA9-4E01-BFBC-8FEA7A362007}"/>
                  </a:ext>
                </a:extLst>
              </p:cNvPr>
              <p:cNvSpPr/>
              <p:nvPr/>
            </p:nvSpPr>
            <p:spPr bwMode="black">
              <a:xfrm>
                <a:off x="662115" y="5988091"/>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1"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p>
            </p:txBody>
          </p:sp>
          <p:sp>
            <p:nvSpPr>
              <p:cNvPr id="20" name="Frihandsfigur: Form 19">
                <a:extLst>
                  <a:ext uri="{FF2B5EF4-FFF2-40B4-BE49-F238E27FC236}">
                    <a16:creationId xmlns:a16="http://schemas.microsoft.com/office/drawing/2014/main" id="{E92E437D-7454-48DF-A5A8-90A0CDA29025}"/>
                  </a:ext>
                </a:extLst>
              </p:cNvPr>
              <p:cNvSpPr/>
              <p:nvPr/>
            </p:nvSpPr>
            <p:spPr bwMode="black">
              <a:xfrm>
                <a:off x="296249" y="5988000"/>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1"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p>
            </p:txBody>
          </p:sp>
        </p:grpSp>
        <p:grpSp>
          <p:nvGrpSpPr>
            <p:cNvPr id="8" name="Bild 6">
              <a:extLst>
                <a:ext uri="{FF2B5EF4-FFF2-40B4-BE49-F238E27FC236}">
                  <a16:creationId xmlns:a16="http://schemas.microsoft.com/office/drawing/2014/main" id="{13742FDE-0FF3-4CC6-96B5-442B8D351CAC}"/>
                </a:ext>
              </a:extLst>
            </p:cNvPr>
            <p:cNvGrpSpPr/>
            <p:nvPr/>
          </p:nvGrpSpPr>
          <p:grpSpPr bwMode="black">
            <a:xfrm>
              <a:off x="315253" y="6367081"/>
              <a:ext cx="999166" cy="172320"/>
              <a:chOff x="315253" y="6367081"/>
              <a:chExt cx="999166" cy="172320"/>
            </a:xfrm>
            <a:solidFill>
              <a:srgbClr val="FFFFFF"/>
            </a:solidFill>
          </p:grpSpPr>
          <p:sp>
            <p:nvSpPr>
              <p:cNvPr id="9" name="Frihandsfigur: Form 8">
                <a:extLst>
                  <a:ext uri="{FF2B5EF4-FFF2-40B4-BE49-F238E27FC236}">
                    <a16:creationId xmlns:a16="http://schemas.microsoft.com/office/drawing/2014/main" id="{22D2EE7E-37D9-44D9-9212-3899C666F884}"/>
                  </a:ext>
                </a:extLst>
              </p:cNvPr>
              <p:cNvSpPr/>
              <p:nvPr/>
            </p:nvSpPr>
            <p:spPr bwMode="black">
              <a:xfrm>
                <a:off x="315253" y="6369277"/>
                <a:ext cx="128051" cy="169398"/>
              </a:xfrm>
              <a:custGeom>
                <a:avLst/>
                <a:gdLst>
                  <a:gd name="connsiteX0" fmla="*/ 0 w 128051"/>
                  <a:gd name="connsiteY0" fmla="*/ 113783 h 169398"/>
                  <a:gd name="connsiteX1" fmla="*/ 28171 w 128051"/>
                  <a:gd name="connsiteY1" fmla="*/ 113783 h 169398"/>
                  <a:gd name="connsiteX2" fmla="*/ 66953 w 128051"/>
                  <a:gd name="connsiteY2" fmla="*/ 145979 h 169398"/>
                  <a:gd name="connsiteX3" fmla="*/ 99514 w 128051"/>
                  <a:gd name="connsiteY3" fmla="*/ 121832 h 169398"/>
                  <a:gd name="connsiteX4" fmla="*/ 74636 w 128051"/>
                  <a:gd name="connsiteY4" fmla="*/ 99880 h 169398"/>
                  <a:gd name="connsiteX5" fmla="*/ 51952 w 128051"/>
                  <a:gd name="connsiteY5" fmla="*/ 95124 h 169398"/>
                  <a:gd name="connsiteX6" fmla="*/ 4024 w 128051"/>
                  <a:gd name="connsiteY6" fmla="*/ 49025 h 169398"/>
                  <a:gd name="connsiteX7" fmla="*/ 63660 w 128051"/>
                  <a:gd name="connsiteY7" fmla="*/ 0 h 169398"/>
                  <a:gd name="connsiteX8" fmla="*/ 125490 w 128051"/>
                  <a:gd name="connsiteY8" fmla="*/ 51952 h 169398"/>
                  <a:gd name="connsiteX9" fmla="*/ 97319 w 128051"/>
                  <a:gd name="connsiteY9" fmla="*/ 51952 h 169398"/>
                  <a:gd name="connsiteX10" fmla="*/ 62562 w 128051"/>
                  <a:gd name="connsiteY10" fmla="*/ 23781 h 169398"/>
                  <a:gd name="connsiteX11" fmla="*/ 32562 w 128051"/>
                  <a:gd name="connsiteY11" fmla="*/ 46830 h 169398"/>
                  <a:gd name="connsiteX12" fmla="*/ 54147 w 128051"/>
                  <a:gd name="connsiteY12" fmla="*/ 66953 h 169398"/>
                  <a:gd name="connsiteX13" fmla="*/ 84880 w 128051"/>
                  <a:gd name="connsiteY13" fmla="*/ 73538 h 169398"/>
                  <a:gd name="connsiteX14" fmla="*/ 128051 w 128051"/>
                  <a:gd name="connsiteY14" fmla="*/ 118173 h 169398"/>
                  <a:gd name="connsiteX15" fmla="*/ 66587 w 128051"/>
                  <a:gd name="connsiteY15" fmla="*/ 169394 h 169398"/>
                  <a:gd name="connsiteX16" fmla="*/ 0 w 128051"/>
                  <a:gd name="connsiteY16" fmla="*/ 113783 h 16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051" h="169398">
                    <a:moveTo>
                      <a:pt x="0" y="113783"/>
                    </a:moveTo>
                    <a:lnTo>
                      <a:pt x="28171" y="113783"/>
                    </a:lnTo>
                    <a:cubicBezTo>
                      <a:pt x="30001" y="134637"/>
                      <a:pt x="46098" y="145979"/>
                      <a:pt x="66953" y="145979"/>
                    </a:cubicBezTo>
                    <a:cubicBezTo>
                      <a:pt x="84148" y="145979"/>
                      <a:pt x="99514" y="138661"/>
                      <a:pt x="99514" y="121832"/>
                    </a:cubicBezTo>
                    <a:cubicBezTo>
                      <a:pt x="99514" y="110856"/>
                      <a:pt x="92929" y="103539"/>
                      <a:pt x="74636" y="99880"/>
                    </a:cubicBezTo>
                    <a:lnTo>
                      <a:pt x="51952" y="95124"/>
                    </a:lnTo>
                    <a:cubicBezTo>
                      <a:pt x="24513" y="89636"/>
                      <a:pt x="4024" y="79758"/>
                      <a:pt x="4024" y="49025"/>
                    </a:cubicBezTo>
                    <a:cubicBezTo>
                      <a:pt x="4024" y="19756"/>
                      <a:pt x="30732" y="0"/>
                      <a:pt x="63660" y="0"/>
                    </a:cubicBezTo>
                    <a:cubicBezTo>
                      <a:pt x="98782" y="0"/>
                      <a:pt x="124393" y="20122"/>
                      <a:pt x="125490" y="51952"/>
                    </a:cubicBezTo>
                    <a:lnTo>
                      <a:pt x="97319" y="51952"/>
                    </a:lnTo>
                    <a:cubicBezTo>
                      <a:pt x="95490" y="34025"/>
                      <a:pt x="81221" y="23781"/>
                      <a:pt x="62562" y="23781"/>
                    </a:cubicBezTo>
                    <a:cubicBezTo>
                      <a:pt x="46098" y="23781"/>
                      <a:pt x="32562" y="33293"/>
                      <a:pt x="32562" y="46830"/>
                    </a:cubicBezTo>
                    <a:cubicBezTo>
                      <a:pt x="32562" y="56343"/>
                      <a:pt x="38050" y="63660"/>
                      <a:pt x="54147" y="66953"/>
                    </a:cubicBezTo>
                    <a:lnTo>
                      <a:pt x="84880" y="73538"/>
                    </a:lnTo>
                    <a:cubicBezTo>
                      <a:pt x="117441" y="80489"/>
                      <a:pt x="128051" y="96953"/>
                      <a:pt x="128051" y="118173"/>
                    </a:cubicBezTo>
                    <a:cubicBezTo>
                      <a:pt x="128051" y="150735"/>
                      <a:pt x="99880" y="169394"/>
                      <a:pt x="66587" y="169394"/>
                    </a:cubicBezTo>
                    <a:cubicBezTo>
                      <a:pt x="28903" y="169760"/>
                      <a:pt x="366" y="148174"/>
                      <a:pt x="0" y="113783"/>
                    </a:cubicBezTo>
                    <a:close/>
                  </a:path>
                </a:pathLst>
              </a:custGeom>
              <a:solidFill>
                <a:srgbClr val="FFFFFF"/>
              </a:solidFill>
              <a:ln w="3656" cap="flat">
                <a:noFill/>
                <a:prstDash val="solid"/>
                <a:miter/>
              </a:ln>
            </p:spPr>
            <p:txBody>
              <a:bodyPr rtlCol="0" anchor="ctr"/>
              <a:lstStyle/>
              <a:p>
                <a:endParaRPr lang="en-US" dirty="0"/>
              </a:p>
            </p:txBody>
          </p:sp>
          <p:sp>
            <p:nvSpPr>
              <p:cNvPr id="10" name="Frihandsfigur: Form 9">
                <a:extLst>
                  <a:ext uri="{FF2B5EF4-FFF2-40B4-BE49-F238E27FC236}">
                    <a16:creationId xmlns:a16="http://schemas.microsoft.com/office/drawing/2014/main" id="{EDB32915-C9D5-47F3-B55B-1AD63869201D}"/>
                  </a:ext>
                </a:extLst>
              </p:cNvPr>
              <p:cNvSpPr/>
              <p:nvPr/>
            </p:nvSpPr>
            <p:spPr bwMode="black">
              <a:xfrm>
                <a:off x="457939" y="6412814"/>
                <a:ext cx="120002" cy="125856"/>
              </a:xfrm>
              <a:custGeom>
                <a:avLst/>
                <a:gdLst>
                  <a:gd name="connsiteX0" fmla="*/ 119271 w 120002"/>
                  <a:gd name="connsiteY0" fmla="*/ 70245 h 125856"/>
                  <a:gd name="connsiteX1" fmla="*/ 27805 w 120002"/>
                  <a:gd name="connsiteY1" fmla="*/ 70245 h 125856"/>
                  <a:gd name="connsiteX2" fmla="*/ 61830 w 120002"/>
                  <a:gd name="connsiteY2" fmla="*/ 102807 h 125856"/>
                  <a:gd name="connsiteX3" fmla="*/ 89636 w 120002"/>
                  <a:gd name="connsiteY3" fmla="*/ 84514 h 125856"/>
                  <a:gd name="connsiteX4" fmla="*/ 118173 w 120002"/>
                  <a:gd name="connsiteY4" fmla="*/ 84514 h 125856"/>
                  <a:gd name="connsiteX5" fmla="*/ 61465 w 120002"/>
                  <a:gd name="connsiteY5" fmla="*/ 125856 h 125856"/>
                  <a:gd name="connsiteX6" fmla="*/ 0 w 120002"/>
                  <a:gd name="connsiteY6" fmla="*/ 62562 h 125856"/>
                  <a:gd name="connsiteX7" fmla="*/ 61830 w 120002"/>
                  <a:gd name="connsiteY7" fmla="*/ 0 h 125856"/>
                  <a:gd name="connsiteX8" fmla="*/ 120002 w 120002"/>
                  <a:gd name="connsiteY8" fmla="*/ 58538 h 125856"/>
                  <a:gd name="connsiteX9" fmla="*/ 119271 w 120002"/>
                  <a:gd name="connsiteY9" fmla="*/ 70245 h 125856"/>
                  <a:gd name="connsiteX10" fmla="*/ 28903 w 120002"/>
                  <a:gd name="connsiteY10" fmla="*/ 49757 h 125856"/>
                  <a:gd name="connsiteX11" fmla="*/ 91465 w 120002"/>
                  <a:gd name="connsiteY11" fmla="*/ 49757 h 125856"/>
                  <a:gd name="connsiteX12" fmla="*/ 61099 w 120002"/>
                  <a:gd name="connsiteY12" fmla="*/ 23781 h 125856"/>
                  <a:gd name="connsiteX13" fmla="*/ 28903 w 120002"/>
                  <a:gd name="connsiteY13" fmla="*/ 49757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002" h="125856">
                    <a:moveTo>
                      <a:pt x="119271" y="70245"/>
                    </a:moveTo>
                    <a:lnTo>
                      <a:pt x="27805" y="70245"/>
                    </a:lnTo>
                    <a:cubicBezTo>
                      <a:pt x="30001" y="89270"/>
                      <a:pt x="41342" y="102807"/>
                      <a:pt x="61830" y="102807"/>
                    </a:cubicBezTo>
                    <a:cubicBezTo>
                      <a:pt x="77563" y="102807"/>
                      <a:pt x="86709" y="95124"/>
                      <a:pt x="89636" y="84514"/>
                    </a:cubicBezTo>
                    <a:lnTo>
                      <a:pt x="118173" y="84514"/>
                    </a:lnTo>
                    <a:cubicBezTo>
                      <a:pt x="114880" y="107929"/>
                      <a:pt x="92929" y="125856"/>
                      <a:pt x="61465" y="125856"/>
                    </a:cubicBezTo>
                    <a:cubicBezTo>
                      <a:pt x="23781" y="125856"/>
                      <a:pt x="0" y="98417"/>
                      <a:pt x="0" y="62562"/>
                    </a:cubicBezTo>
                    <a:cubicBezTo>
                      <a:pt x="0" y="26342"/>
                      <a:pt x="24147" y="0"/>
                      <a:pt x="61830" y="0"/>
                    </a:cubicBezTo>
                    <a:cubicBezTo>
                      <a:pt x="96953" y="0"/>
                      <a:pt x="120002" y="25244"/>
                      <a:pt x="120002" y="58538"/>
                    </a:cubicBezTo>
                    <a:cubicBezTo>
                      <a:pt x="119637" y="63294"/>
                      <a:pt x="119637" y="67684"/>
                      <a:pt x="119271" y="70245"/>
                    </a:cubicBezTo>
                    <a:close/>
                    <a:moveTo>
                      <a:pt x="28903" y="49757"/>
                    </a:moveTo>
                    <a:lnTo>
                      <a:pt x="91465" y="49757"/>
                    </a:lnTo>
                    <a:cubicBezTo>
                      <a:pt x="87075" y="31464"/>
                      <a:pt x="76465" y="23781"/>
                      <a:pt x="61099" y="23781"/>
                    </a:cubicBezTo>
                    <a:cubicBezTo>
                      <a:pt x="43903" y="23781"/>
                      <a:pt x="32927" y="34391"/>
                      <a:pt x="28903" y="49757"/>
                    </a:cubicBezTo>
                    <a:close/>
                  </a:path>
                </a:pathLst>
              </a:custGeom>
              <a:solidFill>
                <a:srgbClr val="FFFFFF"/>
              </a:solidFill>
              <a:ln w="3656" cap="flat">
                <a:noFill/>
                <a:prstDash val="solid"/>
                <a:miter/>
              </a:ln>
            </p:spPr>
            <p:txBody>
              <a:bodyPr rtlCol="0" anchor="ctr"/>
              <a:lstStyle/>
              <a:p>
                <a:endParaRPr lang="en-US" dirty="0"/>
              </a:p>
            </p:txBody>
          </p:sp>
          <p:sp>
            <p:nvSpPr>
              <p:cNvPr id="11" name="Frihandsfigur: Form 10">
                <a:extLst>
                  <a:ext uri="{FF2B5EF4-FFF2-40B4-BE49-F238E27FC236}">
                    <a16:creationId xmlns:a16="http://schemas.microsoft.com/office/drawing/2014/main" id="{17DEF7A1-935C-49DE-9F95-38E6BBDA4262}"/>
                  </a:ext>
                </a:extLst>
              </p:cNvPr>
              <p:cNvSpPr/>
              <p:nvPr/>
            </p:nvSpPr>
            <p:spPr bwMode="black">
              <a:xfrm>
                <a:off x="592576" y="6413180"/>
                <a:ext cx="120368" cy="125856"/>
              </a:xfrm>
              <a:custGeom>
                <a:avLst/>
                <a:gdLst>
                  <a:gd name="connsiteX0" fmla="*/ 0 w 120368"/>
                  <a:gd name="connsiteY0" fmla="*/ 62562 h 125856"/>
                  <a:gd name="connsiteX1" fmla="*/ 62562 w 120368"/>
                  <a:gd name="connsiteY1" fmla="*/ 0 h 125856"/>
                  <a:gd name="connsiteX2" fmla="*/ 120368 w 120368"/>
                  <a:gd name="connsiteY2" fmla="*/ 46464 h 125856"/>
                  <a:gd name="connsiteX3" fmla="*/ 91465 w 120368"/>
                  <a:gd name="connsiteY3" fmla="*/ 46464 h 125856"/>
                  <a:gd name="connsiteX4" fmla="*/ 62196 w 120368"/>
                  <a:gd name="connsiteY4" fmla="*/ 23781 h 125856"/>
                  <a:gd name="connsiteX5" fmla="*/ 27440 w 120368"/>
                  <a:gd name="connsiteY5" fmla="*/ 62562 h 125856"/>
                  <a:gd name="connsiteX6" fmla="*/ 62196 w 120368"/>
                  <a:gd name="connsiteY6" fmla="*/ 102075 h 125856"/>
                  <a:gd name="connsiteX7" fmla="*/ 91465 w 120368"/>
                  <a:gd name="connsiteY7" fmla="*/ 79026 h 125856"/>
                  <a:gd name="connsiteX8" fmla="*/ 120002 w 120368"/>
                  <a:gd name="connsiteY8" fmla="*/ 79026 h 125856"/>
                  <a:gd name="connsiteX9" fmla="*/ 62196 w 120368"/>
                  <a:gd name="connsiteY9" fmla="*/ 125856 h 125856"/>
                  <a:gd name="connsiteX10" fmla="*/ 0 w 120368"/>
                  <a:gd name="connsiteY10" fmla="*/ 62562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368" h="125856">
                    <a:moveTo>
                      <a:pt x="0" y="62562"/>
                    </a:moveTo>
                    <a:cubicBezTo>
                      <a:pt x="0" y="27074"/>
                      <a:pt x="24147" y="0"/>
                      <a:pt x="62562" y="0"/>
                    </a:cubicBezTo>
                    <a:cubicBezTo>
                      <a:pt x="94026" y="0"/>
                      <a:pt x="117807" y="19025"/>
                      <a:pt x="120368" y="46464"/>
                    </a:cubicBezTo>
                    <a:lnTo>
                      <a:pt x="91465" y="46464"/>
                    </a:lnTo>
                    <a:cubicBezTo>
                      <a:pt x="88904" y="33293"/>
                      <a:pt x="78294" y="23781"/>
                      <a:pt x="62196" y="23781"/>
                    </a:cubicBezTo>
                    <a:cubicBezTo>
                      <a:pt x="40245" y="23781"/>
                      <a:pt x="27440" y="40976"/>
                      <a:pt x="27440" y="62562"/>
                    </a:cubicBezTo>
                    <a:cubicBezTo>
                      <a:pt x="27440" y="84148"/>
                      <a:pt x="40245" y="102075"/>
                      <a:pt x="62196" y="102075"/>
                    </a:cubicBezTo>
                    <a:cubicBezTo>
                      <a:pt x="78294" y="102075"/>
                      <a:pt x="89270" y="92563"/>
                      <a:pt x="91465" y="79026"/>
                    </a:cubicBezTo>
                    <a:lnTo>
                      <a:pt x="120002" y="79026"/>
                    </a:lnTo>
                    <a:cubicBezTo>
                      <a:pt x="115612" y="106466"/>
                      <a:pt x="93660" y="125856"/>
                      <a:pt x="62196" y="125856"/>
                    </a:cubicBezTo>
                    <a:cubicBezTo>
                      <a:pt x="24147" y="125856"/>
                      <a:pt x="0" y="98051"/>
                      <a:pt x="0" y="62562"/>
                    </a:cubicBezTo>
                    <a:close/>
                  </a:path>
                </a:pathLst>
              </a:custGeom>
              <a:solidFill>
                <a:srgbClr val="FFFFFF"/>
              </a:solidFill>
              <a:ln w="3656" cap="flat">
                <a:noFill/>
                <a:prstDash val="solid"/>
                <a:miter/>
              </a:ln>
            </p:spPr>
            <p:txBody>
              <a:bodyPr rtlCol="0" anchor="ctr"/>
              <a:lstStyle/>
              <a:p>
                <a:endParaRPr lang="en-US" dirty="0"/>
              </a:p>
            </p:txBody>
          </p:sp>
          <p:sp>
            <p:nvSpPr>
              <p:cNvPr id="12" name="Frihandsfigur: Form 11">
                <a:extLst>
                  <a:ext uri="{FF2B5EF4-FFF2-40B4-BE49-F238E27FC236}">
                    <a16:creationId xmlns:a16="http://schemas.microsoft.com/office/drawing/2014/main" id="{3B21AC63-2B95-4944-ADF7-1E0E46713D31}"/>
                  </a:ext>
                </a:extLst>
              </p:cNvPr>
              <p:cNvSpPr/>
              <p:nvPr/>
            </p:nvSpPr>
            <p:spPr bwMode="black">
              <a:xfrm>
                <a:off x="727579" y="6415375"/>
                <a:ext cx="110490" cy="124026"/>
              </a:xfrm>
              <a:custGeom>
                <a:avLst/>
                <a:gdLst>
                  <a:gd name="connsiteX0" fmla="*/ 0 w 110490"/>
                  <a:gd name="connsiteY0" fmla="*/ 67684 h 124026"/>
                  <a:gd name="connsiteX1" fmla="*/ 0 w 110490"/>
                  <a:gd name="connsiteY1" fmla="*/ 0 h 124026"/>
                  <a:gd name="connsiteX2" fmla="*/ 26708 w 110490"/>
                  <a:gd name="connsiteY2" fmla="*/ 0 h 124026"/>
                  <a:gd name="connsiteX3" fmla="*/ 26708 w 110490"/>
                  <a:gd name="connsiteY3" fmla="*/ 64757 h 124026"/>
                  <a:gd name="connsiteX4" fmla="*/ 53782 w 110490"/>
                  <a:gd name="connsiteY4" fmla="*/ 100246 h 124026"/>
                  <a:gd name="connsiteX5" fmla="*/ 83782 w 110490"/>
                  <a:gd name="connsiteY5" fmla="*/ 61465 h 124026"/>
                  <a:gd name="connsiteX6" fmla="*/ 83782 w 110490"/>
                  <a:gd name="connsiteY6" fmla="*/ 366 h 124026"/>
                  <a:gd name="connsiteX7" fmla="*/ 110490 w 110490"/>
                  <a:gd name="connsiteY7" fmla="*/ 366 h 124026"/>
                  <a:gd name="connsiteX8" fmla="*/ 110490 w 110490"/>
                  <a:gd name="connsiteY8" fmla="*/ 121466 h 124026"/>
                  <a:gd name="connsiteX9" fmla="*/ 84514 w 110490"/>
                  <a:gd name="connsiteY9" fmla="*/ 121466 h 124026"/>
                  <a:gd name="connsiteX10" fmla="*/ 84514 w 110490"/>
                  <a:gd name="connsiteY10" fmla="*/ 107929 h 124026"/>
                  <a:gd name="connsiteX11" fmla="*/ 47928 w 110490"/>
                  <a:gd name="connsiteY11" fmla="*/ 124027 h 124026"/>
                  <a:gd name="connsiteX12" fmla="*/ 0 w 110490"/>
                  <a:gd name="connsiteY12" fmla="*/ 67684 h 1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90" h="124026">
                    <a:moveTo>
                      <a:pt x="0" y="67684"/>
                    </a:moveTo>
                    <a:lnTo>
                      <a:pt x="0" y="0"/>
                    </a:lnTo>
                    <a:lnTo>
                      <a:pt x="26708" y="0"/>
                    </a:lnTo>
                    <a:lnTo>
                      <a:pt x="26708" y="64757"/>
                    </a:lnTo>
                    <a:cubicBezTo>
                      <a:pt x="26708" y="86709"/>
                      <a:pt x="35123" y="100246"/>
                      <a:pt x="53782" y="100246"/>
                    </a:cubicBezTo>
                    <a:cubicBezTo>
                      <a:pt x="74270" y="100246"/>
                      <a:pt x="83782" y="83416"/>
                      <a:pt x="83782" y="61465"/>
                    </a:cubicBezTo>
                    <a:lnTo>
                      <a:pt x="83782" y="366"/>
                    </a:lnTo>
                    <a:lnTo>
                      <a:pt x="110490" y="366"/>
                    </a:lnTo>
                    <a:lnTo>
                      <a:pt x="110490" y="121466"/>
                    </a:lnTo>
                    <a:lnTo>
                      <a:pt x="84514" y="121466"/>
                    </a:lnTo>
                    <a:lnTo>
                      <a:pt x="84514" y="107929"/>
                    </a:lnTo>
                    <a:cubicBezTo>
                      <a:pt x="75001" y="118905"/>
                      <a:pt x="62928" y="124027"/>
                      <a:pt x="47928" y="124027"/>
                    </a:cubicBezTo>
                    <a:cubicBezTo>
                      <a:pt x="15000" y="123661"/>
                      <a:pt x="0" y="102441"/>
                      <a:pt x="0" y="67684"/>
                    </a:cubicBezTo>
                    <a:close/>
                  </a:path>
                </a:pathLst>
              </a:custGeom>
              <a:solidFill>
                <a:srgbClr val="FFFFFF"/>
              </a:solidFill>
              <a:ln w="3656" cap="flat">
                <a:noFill/>
                <a:prstDash val="solid"/>
                <a:miter/>
              </a:ln>
            </p:spPr>
            <p:txBody>
              <a:bodyPr rtlCol="0" anchor="ctr"/>
              <a:lstStyle/>
              <a:p>
                <a:endParaRPr lang="en-US" dirty="0"/>
              </a:p>
            </p:txBody>
          </p:sp>
          <p:sp>
            <p:nvSpPr>
              <p:cNvPr id="13" name="Frihandsfigur: Form 12">
                <a:extLst>
                  <a:ext uri="{FF2B5EF4-FFF2-40B4-BE49-F238E27FC236}">
                    <a16:creationId xmlns:a16="http://schemas.microsoft.com/office/drawing/2014/main" id="{CF096E6F-6A2A-4F87-8A33-3B4E00ABDB77}"/>
                  </a:ext>
                </a:extLst>
              </p:cNvPr>
              <p:cNvSpPr/>
              <p:nvPr/>
            </p:nvSpPr>
            <p:spPr bwMode="black">
              <a:xfrm>
                <a:off x="860752" y="6415375"/>
                <a:ext cx="68050" cy="121465"/>
              </a:xfrm>
              <a:custGeom>
                <a:avLst/>
                <a:gdLst>
                  <a:gd name="connsiteX0" fmla="*/ 0 w 68050"/>
                  <a:gd name="connsiteY0" fmla="*/ 121100 h 121465"/>
                  <a:gd name="connsiteX1" fmla="*/ 0 w 68050"/>
                  <a:gd name="connsiteY1" fmla="*/ 0 h 121465"/>
                  <a:gd name="connsiteX2" fmla="*/ 26708 w 68050"/>
                  <a:gd name="connsiteY2" fmla="*/ 0 h 121465"/>
                  <a:gd name="connsiteX3" fmla="*/ 26708 w 68050"/>
                  <a:gd name="connsiteY3" fmla="*/ 17561 h 121465"/>
                  <a:gd name="connsiteX4" fmla="*/ 64391 w 68050"/>
                  <a:gd name="connsiteY4" fmla="*/ 0 h 121465"/>
                  <a:gd name="connsiteX5" fmla="*/ 68050 w 68050"/>
                  <a:gd name="connsiteY5" fmla="*/ 0 h 121465"/>
                  <a:gd name="connsiteX6" fmla="*/ 68050 w 68050"/>
                  <a:gd name="connsiteY6" fmla="*/ 25610 h 121465"/>
                  <a:gd name="connsiteX7" fmla="*/ 65489 w 68050"/>
                  <a:gd name="connsiteY7" fmla="*/ 25610 h 121465"/>
                  <a:gd name="connsiteX8" fmla="*/ 26708 w 68050"/>
                  <a:gd name="connsiteY8" fmla="*/ 61830 h 121465"/>
                  <a:gd name="connsiteX9" fmla="*/ 26708 w 68050"/>
                  <a:gd name="connsiteY9" fmla="*/ 121466 h 121465"/>
                  <a:gd name="connsiteX10" fmla="*/ 0 w 68050"/>
                  <a:gd name="connsiteY10" fmla="*/ 121466 h 12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050" h="121465">
                    <a:moveTo>
                      <a:pt x="0" y="121100"/>
                    </a:moveTo>
                    <a:lnTo>
                      <a:pt x="0" y="0"/>
                    </a:lnTo>
                    <a:lnTo>
                      <a:pt x="26708" y="0"/>
                    </a:lnTo>
                    <a:lnTo>
                      <a:pt x="26708" y="17561"/>
                    </a:lnTo>
                    <a:cubicBezTo>
                      <a:pt x="35488" y="2561"/>
                      <a:pt x="49391" y="0"/>
                      <a:pt x="64391" y="0"/>
                    </a:cubicBezTo>
                    <a:lnTo>
                      <a:pt x="68050" y="0"/>
                    </a:lnTo>
                    <a:lnTo>
                      <a:pt x="68050" y="25610"/>
                    </a:lnTo>
                    <a:lnTo>
                      <a:pt x="65489" y="25610"/>
                    </a:lnTo>
                    <a:cubicBezTo>
                      <a:pt x="42074" y="25610"/>
                      <a:pt x="26708" y="32927"/>
                      <a:pt x="26708" y="61830"/>
                    </a:cubicBezTo>
                    <a:lnTo>
                      <a:pt x="26708" y="121466"/>
                    </a:lnTo>
                    <a:lnTo>
                      <a:pt x="0" y="121466"/>
                    </a:lnTo>
                    <a:close/>
                  </a:path>
                </a:pathLst>
              </a:custGeom>
              <a:solidFill>
                <a:srgbClr val="FFFFFF"/>
              </a:solidFill>
              <a:ln w="3656" cap="flat">
                <a:noFill/>
                <a:prstDash val="solid"/>
                <a:miter/>
              </a:ln>
            </p:spPr>
            <p:txBody>
              <a:bodyPr rtlCol="0" anchor="ctr"/>
              <a:lstStyle/>
              <a:p>
                <a:endParaRPr lang="en-US" dirty="0"/>
              </a:p>
            </p:txBody>
          </p:sp>
          <p:sp>
            <p:nvSpPr>
              <p:cNvPr id="14" name="Frihandsfigur: Form 13">
                <a:extLst>
                  <a:ext uri="{FF2B5EF4-FFF2-40B4-BE49-F238E27FC236}">
                    <a16:creationId xmlns:a16="http://schemas.microsoft.com/office/drawing/2014/main" id="{B9018C32-0801-4237-B486-5A1B141638B4}"/>
                  </a:ext>
                </a:extLst>
              </p:cNvPr>
              <p:cNvSpPr/>
              <p:nvPr/>
            </p:nvSpPr>
            <p:spPr bwMode="black">
              <a:xfrm>
                <a:off x="942705" y="6367081"/>
                <a:ext cx="33659" cy="169393"/>
              </a:xfrm>
              <a:custGeom>
                <a:avLst/>
                <a:gdLst>
                  <a:gd name="connsiteX0" fmla="*/ 0 w 33659"/>
                  <a:gd name="connsiteY0" fmla="*/ 16830 h 169393"/>
                  <a:gd name="connsiteX1" fmla="*/ 16830 w 33659"/>
                  <a:gd name="connsiteY1" fmla="*/ 0 h 169393"/>
                  <a:gd name="connsiteX2" fmla="*/ 33659 w 33659"/>
                  <a:gd name="connsiteY2" fmla="*/ 16830 h 169393"/>
                  <a:gd name="connsiteX3" fmla="*/ 16830 w 33659"/>
                  <a:gd name="connsiteY3" fmla="*/ 33659 h 169393"/>
                  <a:gd name="connsiteX4" fmla="*/ 0 w 33659"/>
                  <a:gd name="connsiteY4" fmla="*/ 16830 h 169393"/>
                  <a:gd name="connsiteX5" fmla="*/ 3293 w 33659"/>
                  <a:gd name="connsiteY5" fmla="*/ 169394 h 169393"/>
                  <a:gd name="connsiteX6" fmla="*/ 3293 w 33659"/>
                  <a:gd name="connsiteY6" fmla="*/ 48294 h 169393"/>
                  <a:gd name="connsiteX7" fmla="*/ 30001 w 33659"/>
                  <a:gd name="connsiteY7" fmla="*/ 48294 h 169393"/>
                  <a:gd name="connsiteX8" fmla="*/ 30001 w 33659"/>
                  <a:gd name="connsiteY8" fmla="*/ 169394 h 169393"/>
                  <a:gd name="connsiteX9" fmla="*/ 3293 w 33659"/>
                  <a:gd name="connsiteY9" fmla="*/ 169394 h 16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59" h="169393">
                    <a:moveTo>
                      <a:pt x="0" y="16830"/>
                    </a:moveTo>
                    <a:cubicBezTo>
                      <a:pt x="0" y="7317"/>
                      <a:pt x="6951" y="0"/>
                      <a:pt x="16830" y="0"/>
                    </a:cubicBezTo>
                    <a:cubicBezTo>
                      <a:pt x="26342" y="0"/>
                      <a:pt x="33659" y="6951"/>
                      <a:pt x="33659" y="16830"/>
                    </a:cubicBezTo>
                    <a:cubicBezTo>
                      <a:pt x="33659" y="26708"/>
                      <a:pt x="26342" y="33659"/>
                      <a:pt x="16830" y="33659"/>
                    </a:cubicBezTo>
                    <a:cubicBezTo>
                      <a:pt x="7317" y="33659"/>
                      <a:pt x="0" y="26708"/>
                      <a:pt x="0" y="16830"/>
                    </a:cubicBezTo>
                    <a:close/>
                    <a:moveTo>
                      <a:pt x="3293" y="169394"/>
                    </a:moveTo>
                    <a:lnTo>
                      <a:pt x="3293" y="48294"/>
                    </a:lnTo>
                    <a:lnTo>
                      <a:pt x="30001" y="48294"/>
                    </a:lnTo>
                    <a:lnTo>
                      <a:pt x="30001" y="169394"/>
                    </a:lnTo>
                    <a:lnTo>
                      <a:pt x="3293" y="169394"/>
                    </a:lnTo>
                    <a:close/>
                  </a:path>
                </a:pathLst>
              </a:custGeom>
              <a:solidFill>
                <a:srgbClr val="FFFFFF"/>
              </a:solidFill>
              <a:ln w="3656" cap="flat">
                <a:noFill/>
                <a:prstDash val="solid"/>
                <a:miter/>
              </a:ln>
            </p:spPr>
            <p:txBody>
              <a:bodyPr rtlCol="0" anchor="ctr"/>
              <a:lstStyle/>
              <a:p>
                <a:endParaRPr lang="en-US" dirty="0"/>
              </a:p>
            </p:txBody>
          </p:sp>
          <p:sp>
            <p:nvSpPr>
              <p:cNvPr id="15" name="Frihandsfigur: Form 14">
                <a:extLst>
                  <a:ext uri="{FF2B5EF4-FFF2-40B4-BE49-F238E27FC236}">
                    <a16:creationId xmlns:a16="http://schemas.microsoft.com/office/drawing/2014/main" id="{E2D08200-4BAB-4BCC-9F70-DA5361BDA163}"/>
                  </a:ext>
                </a:extLst>
              </p:cNvPr>
              <p:cNvSpPr/>
              <p:nvPr/>
            </p:nvSpPr>
            <p:spPr bwMode="black">
              <a:xfrm>
                <a:off x="989169" y="6382082"/>
                <a:ext cx="79757" cy="154393"/>
              </a:xfrm>
              <a:custGeom>
                <a:avLst/>
                <a:gdLst>
                  <a:gd name="connsiteX0" fmla="*/ 62562 w 79757"/>
                  <a:gd name="connsiteY0" fmla="*/ 154393 h 154393"/>
                  <a:gd name="connsiteX1" fmla="*/ 20854 w 79757"/>
                  <a:gd name="connsiteY1" fmla="*/ 113783 h 154393"/>
                  <a:gd name="connsiteX2" fmla="*/ 20854 w 79757"/>
                  <a:gd name="connsiteY2" fmla="*/ 56343 h 154393"/>
                  <a:gd name="connsiteX3" fmla="*/ 0 w 79757"/>
                  <a:gd name="connsiteY3" fmla="*/ 56343 h 154393"/>
                  <a:gd name="connsiteX4" fmla="*/ 0 w 79757"/>
                  <a:gd name="connsiteY4" fmla="*/ 33293 h 154393"/>
                  <a:gd name="connsiteX5" fmla="*/ 20854 w 79757"/>
                  <a:gd name="connsiteY5" fmla="*/ 33293 h 154393"/>
                  <a:gd name="connsiteX6" fmla="*/ 20854 w 79757"/>
                  <a:gd name="connsiteY6" fmla="*/ 0 h 154393"/>
                  <a:gd name="connsiteX7" fmla="*/ 47562 w 79757"/>
                  <a:gd name="connsiteY7" fmla="*/ 0 h 154393"/>
                  <a:gd name="connsiteX8" fmla="*/ 47562 w 79757"/>
                  <a:gd name="connsiteY8" fmla="*/ 33293 h 154393"/>
                  <a:gd name="connsiteX9" fmla="*/ 77563 w 79757"/>
                  <a:gd name="connsiteY9" fmla="*/ 33293 h 154393"/>
                  <a:gd name="connsiteX10" fmla="*/ 77563 w 79757"/>
                  <a:gd name="connsiteY10" fmla="*/ 56343 h 154393"/>
                  <a:gd name="connsiteX11" fmla="*/ 47562 w 79757"/>
                  <a:gd name="connsiteY11" fmla="*/ 56343 h 154393"/>
                  <a:gd name="connsiteX12" fmla="*/ 47562 w 79757"/>
                  <a:gd name="connsiteY12" fmla="*/ 111953 h 154393"/>
                  <a:gd name="connsiteX13" fmla="*/ 64392 w 79757"/>
                  <a:gd name="connsiteY13" fmla="*/ 130978 h 154393"/>
                  <a:gd name="connsiteX14" fmla="*/ 79758 w 79757"/>
                  <a:gd name="connsiteY14" fmla="*/ 130978 h 154393"/>
                  <a:gd name="connsiteX15" fmla="*/ 79758 w 79757"/>
                  <a:gd name="connsiteY15" fmla="*/ 154393 h 154393"/>
                  <a:gd name="connsiteX16" fmla="*/ 62562 w 79757"/>
                  <a:gd name="connsiteY16" fmla="*/ 154393 h 15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757" h="154393">
                    <a:moveTo>
                      <a:pt x="62562" y="154393"/>
                    </a:moveTo>
                    <a:cubicBezTo>
                      <a:pt x="38050" y="154393"/>
                      <a:pt x="20854" y="141954"/>
                      <a:pt x="20854" y="113783"/>
                    </a:cubicBezTo>
                    <a:lnTo>
                      <a:pt x="20854" y="56343"/>
                    </a:lnTo>
                    <a:lnTo>
                      <a:pt x="0" y="56343"/>
                    </a:lnTo>
                    <a:lnTo>
                      <a:pt x="0" y="33293"/>
                    </a:lnTo>
                    <a:lnTo>
                      <a:pt x="20854" y="33293"/>
                    </a:lnTo>
                    <a:lnTo>
                      <a:pt x="20854" y="0"/>
                    </a:lnTo>
                    <a:lnTo>
                      <a:pt x="47562" y="0"/>
                    </a:lnTo>
                    <a:lnTo>
                      <a:pt x="47562" y="33293"/>
                    </a:lnTo>
                    <a:lnTo>
                      <a:pt x="77563" y="33293"/>
                    </a:lnTo>
                    <a:lnTo>
                      <a:pt x="77563" y="56343"/>
                    </a:lnTo>
                    <a:lnTo>
                      <a:pt x="47562" y="56343"/>
                    </a:lnTo>
                    <a:lnTo>
                      <a:pt x="47562" y="111953"/>
                    </a:lnTo>
                    <a:cubicBezTo>
                      <a:pt x="47562" y="120002"/>
                      <a:pt x="51221" y="130978"/>
                      <a:pt x="64392" y="130978"/>
                    </a:cubicBezTo>
                    <a:lnTo>
                      <a:pt x="79758" y="130978"/>
                    </a:lnTo>
                    <a:lnTo>
                      <a:pt x="79758" y="154393"/>
                    </a:lnTo>
                    <a:lnTo>
                      <a:pt x="62562" y="154393"/>
                    </a:lnTo>
                    <a:close/>
                  </a:path>
                </a:pathLst>
              </a:custGeom>
              <a:solidFill>
                <a:srgbClr val="FFFFFF"/>
              </a:solidFill>
              <a:ln w="3656" cap="flat">
                <a:noFill/>
                <a:prstDash val="solid"/>
                <a:miter/>
              </a:ln>
            </p:spPr>
            <p:txBody>
              <a:bodyPr rtlCol="0" anchor="ctr"/>
              <a:lstStyle/>
              <a:p>
                <a:endParaRPr lang="en-US" dirty="0"/>
              </a:p>
            </p:txBody>
          </p:sp>
          <p:sp>
            <p:nvSpPr>
              <p:cNvPr id="16" name="Frihandsfigur: Form 15">
                <a:extLst>
                  <a:ext uri="{FF2B5EF4-FFF2-40B4-BE49-F238E27FC236}">
                    <a16:creationId xmlns:a16="http://schemas.microsoft.com/office/drawing/2014/main" id="{9DAC7D63-CBE9-42A3-BE60-870AE1C63334}"/>
                  </a:ext>
                </a:extLst>
              </p:cNvPr>
              <p:cNvSpPr/>
              <p:nvPr/>
            </p:nvSpPr>
            <p:spPr bwMode="black">
              <a:xfrm>
                <a:off x="1080634" y="6413180"/>
                <a:ext cx="119636" cy="125498"/>
              </a:xfrm>
              <a:custGeom>
                <a:avLst/>
                <a:gdLst>
                  <a:gd name="connsiteX0" fmla="*/ 0 w 119636"/>
                  <a:gd name="connsiteY0" fmla="*/ 89636 h 125498"/>
                  <a:gd name="connsiteX1" fmla="*/ 51586 w 119636"/>
                  <a:gd name="connsiteY1" fmla="*/ 51221 h 125498"/>
                  <a:gd name="connsiteX2" fmla="*/ 81221 w 119636"/>
                  <a:gd name="connsiteY2" fmla="*/ 51221 h 125498"/>
                  <a:gd name="connsiteX3" fmla="*/ 81221 w 119636"/>
                  <a:gd name="connsiteY3" fmla="*/ 45001 h 125498"/>
                  <a:gd name="connsiteX4" fmla="*/ 55611 w 119636"/>
                  <a:gd name="connsiteY4" fmla="*/ 21586 h 125498"/>
                  <a:gd name="connsiteX5" fmla="*/ 30001 w 119636"/>
                  <a:gd name="connsiteY5" fmla="*/ 38781 h 125498"/>
                  <a:gd name="connsiteX6" fmla="*/ 2561 w 119636"/>
                  <a:gd name="connsiteY6" fmla="*/ 38781 h 125498"/>
                  <a:gd name="connsiteX7" fmla="*/ 56708 w 119636"/>
                  <a:gd name="connsiteY7" fmla="*/ 0 h 125498"/>
                  <a:gd name="connsiteX8" fmla="*/ 107197 w 119636"/>
                  <a:gd name="connsiteY8" fmla="*/ 47928 h 125498"/>
                  <a:gd name="connsiteX9" fmla="*/ 107197 w 119636"/>
                  <a:gd name="connsiteY9" fmla="*/ 90002 h 125498"/>
                  <a:gd name="connsiteX10" fmla="*/ 116710 w 119636"/>
                  <a:gd name="connsiteY10" fmla="*/ 100246 h 125498"/>
                  <a:gd name="connsiteX11" fmla="*/ 119637 w 119636"/>
                  <a:gd name="connsiteY11" fmla="*/ 100246 h 125498"/>
                  <a:gd name="connsiteX12" fmla="*/ 119637 w 119636"/>
                  <a:gd name="connsiteY12" fmla="*/ 122929 h 125498"/>
                  <a:gd name="connsiteX13" fmla="*/ 108661 w 119636"/>
                  <a:gd name="connsiteY13" fmla="*/ 122929 h 125498"/>
                  <a:gd name="connsiteX14" fmla="*/ 84514 w 119636"/>
                  <a:gd name="connsiteY14" fmla="*/ 106831 h 125498"/>
                  <a:gd name="connsiteX15" fmla="*/ 43903 w 119636"/>
                  <a:gd name="connsiteY15" fmla="*/ 125490 h 125498"/>
                  <a:gd name="connsiteX16" fmla="*/ 0 w 119636"/>
                  <a:gd name="connsiteY16" fmla="*/ 89636 h 125498"/>
                  <a:gd name="connsiteX17" fmla="*/ 81587 w 119636"/>
                  <a:gd name="connsiteY17" fmla="*/ 75367 h 125498"/>
                  <a:gd name="connsiteX18" fmla="*/ 81587 w 119636"/>
                  <a:gd name="connsiteY18" fmla="*/ 70611 h 125498"/>
                  <a:gd name="connsiteX19" fmla="*/ 49025 w 119636"/>
                  <a:gd name="connsiteY19" fmla="*/ 70611 h 125498"/>
                  <a:gd name="connsiteX20" fmla="*/ 27440 w 119636"/>
                  <a:gd name="connsiteY20" fmla="*/ 88173 h 125498"/>
                  <a:gd name="connsiteX21" fmla="*/ 49025 w 119636"/>
                  <a:gd name="connsiteY21" fmla="*/ 105368 h 125498"/>
                  <a:gd name="connsiteX22" fmla="*/ 81587 w 119636"/>
                  <a:gd name="connsiteY22" fmla="*/ 75367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636" h="125498">
                    <a:moveTo>
                      <a:pt x="0" y="89636"/>
                    </a:moveTo>
                    <a:cubicBezTo>
                      <a:pt x="0" y="62196"/>
                      <a:pt x="21952" y="51221"/>
                      <a:pt x="51586" y="51221"/>
                    </a:cubicBezTo>
                    <a:lnTo>
                      <a:pt x="81221" y="51221"/>
                    </a:lnTo>
                    <a:lnTo>
                      <a:pt x="81221" y="45001"/>
                    </a:lnTo>
                    <a:cubicBezTo>
                      <a:pt x="81221" y="31098"/>
                      <a:pt x="70977" y="21586"/>
                      <a:pt x="55611" y="21586"/>
                    </a:cubicBezTo>
                    <a:cubicBezTo>
                      <a:pt x="42440" y="21586"/>
                      <a:pt x="32196" y="28537"/>
                      <a:pt x="30001" y="38781"/>
                    </a:cubicBezTo>
                    <a:lnTo>
                      <a:pt x="2561" y="38781"/>
                    </a:lnTo>
                    <a:cubicBezTo>
                      <a:pt x="5488" y="13171"/>
                      <a:pt x="28171" y="0"/>
                      <a:pt x="56708" y="0"/>
                    </a:cubicBezTo>
                    <a:cubicBezTo>
                      <a:pt x="87441" y="0"/>
                      <a:pt x="107197" y="17927"/>
                      <a:pt x="107197" y="47928"/>
                    </a:cubicBezTo>
                    <a:lnTo>
                      <a:pt x="107197" y="90002"/>
                    </a:lnTo>
                    <a:cubicBezTo>
                      <a:pt x="107197" y="96587"/>
                      <a:pt x="110490" y="100246"/>
                      <a:pt x="116710" y="100246"/>
                    </a:cubicBezTo>
                    <a:lnTo>
                      <a:pt x="119637" y="100246"/>
                    </a:lnTo>
                    <a:lnTo>
                      <a:pt x="119637" y="122929"/>
                    </a:lnTo>
                    <a:lnTo>
                      <a:pt x="108661" y="122929"/>
                    </a:lnTo>
                    <a:cubicBezTo>
                      <a:pt x="97319" y="122929"/>
                      <a:pt x="86709" y="120002"/>
                      <a:pt x="84514" y="106831"/>
                    </a:cubicBezTo>
                    <a:cubicBezTo>
                      <a:pt x="74270" y="120368"/>
                      <a:pt x="59635" y="125490"/>
                      <a:pt x="43903" y="125490"/>
                    </a:cubicBezTo>
                    <a:cubicBezTo>
                      <a:pt x="19391" y="125856"/>
                      <a:pt x="0" y="114149"/>
                      <a:pt x="0" y="89636"/>
                    </a:cubicBezTo>
                    <a:close/>
                    <a:moveTo>
                      <a:pt x="81587" y="75367"/>
                    </a:moveTo>
                    <a:lnTo>
                      <a:pt x="81587" y="70611"/>
                    </a:lnTo>
                    <a:lnTo>
                      <a:pt x="49025" y="70611"/>
                    </a:lnTo>
                    <a:cubicBezTo>
                      <a:pt x="38415" y="70611"/>
                      <a:pt x="27440" y="75733"/>
                      <a:pt x="27440" y="88173"/>
                    </a:cubicBezTo>
                    <a:cubicBezTo>
                      <a:pt x="27440" y="100246"/>
                      <a:pt x="37318" y="105368"/>
                      <a:pt x="49025" y="105368"/>
                    </a:cubicBezTo>
                    <a:cubicBezTo>
                      <a:pt x="69514" y="105368"/>
                      <a:pt x="81587" y="93660"/>
                      <a:pt x="81587" y="75367"/>
                    </a:cubicBezTo>
                    <a:close/>
                  </a:path>
                </a:pathLst>
              </a:custGeom>
              <a:solidFill>
                <a:srgbClr val="FFFFFF"/>
              </a:solidFill>
              <a:ln w="3656" cap="flat">
                <a:noFill/>
                <a:prstDash val="solid"/>
                <a:miter/>
              </a:ln>
            </p:spPr>
            <p:txBody>
              <a:bodyPr rtlCol="0" anchor="ctr"/>
              <a:lstStyle/>
              <a:p>
                <a:endParaRPr lang="en-US" dirty="0"/>
              </a:p>
            </p:txBody>
          </p:sp>
          <p:sp>
            <p:nvSpPr>
              <p:cNvPr id="17" name="Frihandsfigur: Form 16">
                <a:extLst>
                  <a:ext uri="{FF2B5EF4-FFF2-40B4-BE49-F238E27FC236}">
                    <a16:creationId xmlns:a16="http://schemas.microsoft.com/office/drawing/2014/main" id="{88C701E6-3DD8-4E46-A67D-158BD5C5A9CC}"/>
                  </a:ext>
                </a:extLst>
              </p:cNvPr>
              <p:cNvSpPr/>
              <p:nvPr/>
            </p:nvSpPr>
            <p:spPr bwMode="black">
              <a:xfrm>
                <a:off x="1210515" y="6412814"/>
                <a:ext cx="103904" cy="125519"/>
              </a:xfrm>
              <a:custGeom>
                <a:avLst/>
                <a:gdLst>
                  <a:gd name="connsiteX0" fmla="*/ 0 w 103904"/>
                  <a:gd name="connsiteY0" fmla="*/ 84148 h 125519"/>
                  <a:gd name="connsiteX1" fmla="*/ 25976 w 103904"/>
                  <a:gd name="connsiteY1" fmla="*/ 83782 h 125519"/>
                  <a:gd name="connsiteX2" fmla="*/ 54147 w 103904"/>
                  <a:gd name="connsiteY2" fmla="*/ 104636 h 125519"/>
                  <a:gd name="connsiteX3" fmla="*/ 76831 w 103904"/>
                  <a:gd name="connsiteY3" fmla="*/ 88904 h 125519"/>
                  <a:gd name="connsiteX4" fmla="*/ 57806 w 103904"/>
                  <a:gd name="connsiteY4" fmla="*/ 74636 h 125519"/>
                  <a:gd name="connsiteX5" fmla="*/ 36586 w 103904"/>
                  <a:gd name="connsiteY5" fmla="*/ 70977 h 125519"/>
                  <a:gd name="connsiteX6" fmla="*/ 2195 w 103904"/>
                  <a:gd name="connsiteY6" fmla="*/ 38781 h 125519"/>
                  <a:gd name="connsiteX7" fmla="*/ 51586 w 103904"/>
                  <a:gd name="connsiteY7" fmla="*/ 0 h 125519"/>
                  <a:gd name="connsiteX8" fmla="*/ 101709 w 103904"/>
                  <a:gd name="connsiteY8" fmla="*/ 39513 h 125519"/>
                  <a:gd name="connsiteX9" fmla="*/ 75733 w 103904"/>
                  <a:gd name="connsiteY9" fmla="*/ 39513 h 125519"/>
                  <a:gd name="connsiteX10" fmla="*/ 50489 w 103904"/>
                  <a:gd name="connsiteY10" fmla="*/ 21220 h 125519"/>
                  <a:gd name="connsiteX11" fmla="*/ 28537 w 103904"/>
                  <a:gd name="connsiteY11" fmla="*/ 36220 h 125519"/>
                  <a:gd name="connsiteX12" fmla="*/ 42074 w 103904"/>
                  <a:gd name="connsiteY12" fmla="*/ 47196 h 125519"/>
                  <a:gd name="connsiteX13" fmla="*/ 68782 w 103904"/>
                  <a:gd name="connsiteY13" fmla="*/ 52318 h 125519"/>
                  <a:gd name="connsiteX14" fmla="*/ 103904 w 103904"/>
                  <a:gd name="connsiteY14" fmla="*/ 85977 h 125519"/>
                  <a:gd name="connsiteX15" fmla="*/ 53416 w 103904"/>
                  <a:gd name="connsiteY15" fmla="*/ 125490 h 125519"/>
                  <a:gd name="connsiteX16" fmla="*/ 0 w 103904"/>
                  <a:gd name="connsiteY16" fmla="*/ 84148 h 12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04" h="125519">
                    <a:moveTo>
                      <a:pt x="0" y="84148"/>
                    </a:moveTo>
                    <a:lnTo>
                      <a:pt x="25976" y="83782"/>
                    </a:lnTo>
                    <a:cubicBezTo>
                      <a:pt x="28171" y="96587"/>
                      <a:pt x="38781" y="104636"/>
                      <a:pt x="54147" y="104636"/>
                    </a:cubicBezTo>
                    <a:cubicBezTo>
                      <a:pt x="64392" y="104636"/>
                      <a:pt x="76831" y="100978"/>
                      <a:pt x="76831" y="88904"/>
                    </a:cubicBezTo>
                    <a:cubicBezTo>
                      <a:pt x="76831" y="80489"/>
                      <a:pt x="70977" y="77197"/>
                      <a:pt x="57806" y="74636"/>
                    </a:cubicBezTo>
                    <a:lnTo>
                      <a:pt x="36586" y="70977"/>
                    </a:lnTo>
                    <a:cubicBezTo>
                      <a:pt x="21586" y="68416"/>
                      <a:pt x="2195" y="62196"/>
                      <a:pt x="2195" y="38781"/>
                    </a:cubicBezTo>
                    <a:cubicBezTo>
                      <a:pt x="2195" y="17927"/>
                      <a:pt x="21220" y="0"/>
                      <a:pt x="51586" y="0"/>
                    </a:cubicBezTo>
                    <a:cubicBezTo>
                      <a:pt x="87075" y="0"/>
                      <a:pt x="101344" y="23049"/>
                      <a:pt x="101709" y="39513"/>
                    </a:cubicBezTo>
                    <a:lnTo>
                      <a:pt x="75733" y="39513"/>
                    </a:lnTo>
                    <a:cubicBezTo>
                      <a:pt x="73538" y="27805"/>
                      <a:pt x="63660" y="21220"/>
                      <a:pt x="50489" y="21220"/>
                    </a:cubicBezTo>
                    <a:cubicBezTo>
                      <a:pt x="36586" y="21220"/>
                      <a:pt x="28537" y="28537"/>
                      <a:pt x="28537" y="36220"/>
                    </a:cubicBezTo>
                    <a:cubicBezTo>
                      <a:pt x="28537" y="43172"/>
                      <a:pt x="33659" y="45733"/>
                      <a:pt x="42074" y="47196"/>
                    </a:cubicBezTo>
                    <a:lnTo>
                      <a:pt x="68782" y="52318"/>
                    </a:lnTo>
                    <a:cubicBezTo>
                      <a:pt x="91465" y="56708"/>
                      <a:pt x="103904" y="67684"/>
                      <a:pt x="103904" y="85977"/>
                    </a:cubicBezTo>
                    <a:cubicBezTo>
                      <a:pt x="103904" y="113417"/>
                      <a:pt x="79026" y="125490"/>
                      <a:pt x="53416" y="125490"/>
                    </a:cubicBezTo>
                    <a:cubicBezTo>
                      <a:pt x="27074" y="126222"/>
                      <a:pt x="2561" y="113417"/>
                      <a:pt x="0" y="84148"/>
                    </a:cubicBezTo>
                    <a:close/>
                  </a:path>
                </a:pathLst>
              </a:custGeom>
              <a:solidFill>
                <a:srgbClr val="FFFFFF"/>
              </a:solidFill>
              <a:ln w="3656" cap="flat">
                <a:noFill/>
                <a:prstDash val="solid"/>
                <a:miter/>
              </a:ln>
            </p:spPr>
            <p:txBody>
              <a:bodyPr rtlCol="0" anchor="ctr"/>
              <a:lstStyle/>
              <a:p>
                <a:endParaRPr lang="en-US" dirty="0"/>
              </a:p>
            </p:txBody>
          </p:sp>
        </p:grpSp>
      </p:grpSp>
      <p:sp>
        <p:nvSpPr>
          <p:cNvPr id="22" name="textruta 8">
            <a:extLst>
              <a:ext uri="{FF2B5EF4-FFF2-40B4-BE49-F238E27FC236}">
                <a16:creationId xmlns:a16="http://schemas.microsoft.com/office/drawing/2014/main" id="{D998383C-704E-429C-BEF3-59D8CA627F37}"/>
              </a:ext>
            </a:extLst>
          </p:cNvPr>
          <p:cNvSpPr txBox="1"/>
          <p:nvPr/>
        </p:nvSpPr>
        <p:spPr>
          <a:xfrm>
            <a:off x="-8799" y="-355859"/>
            <a:ext cx="12192000" cy="307777"/>
          </a:xfrm>
          <a:prstGeom prst="rect">
            <a:avLst/>
          </a:prstGeom>
          <a:solidFill>
            <a:schemeClr val="tx1"/>
          </a:solidFill>
        </p:spPr>
        <p:txBody>
          <a:bodyPr wrap="square" rtlCol="0">
            <a:spAutoFit/>
          </a:bodyPr>
          <a:lstStyle/>
          <a:p>
            <a:pPr algn="l"/>
            <a:r>
              <a:rPr lang="en-US" sz="1400" dirty="0">
                <a:solidFill>
                  <a:schemeClr val="bg2"/>
                </a:solidFill>
              </a:rPr>
              <a:t>To insert Background picture in this layout – Right click on the background – choose Format –Picture or texture fill and Insert a picture from file.  </a:t>
            </a:r>
          </a:p>
        </p:txBody>
      </p:sp>
    </p:spTree>
    <p:extLst>
      <p:ext uri="{BB962C8B-B14F-4D97-AF65-F5344CB8AC3E}">
        <p14:creationId xmlns:p14="http://schemas.microsoft.com/office/powerpoint/2010/main" val="225072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p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5F82-510F-4BE7-8658-AD5878CDEE64}"/>
              </a:ext>
            </a:extLst>
          </p:cNvPr>
          <p:cNvSpPr>
            <a:spLocks noGrp="1"/>
          </p:cNvSpPr>
          <p:nvPr>
            <p:ph type="title"/>
          </p:nvPr>
        </p:nvSpPr>
        <p:spPr>
          <a:xfrm>
            <a:off x="315914" y="1066800"/>
            <a:ext cx="9590086" cy="3042850"/>
          </a:xfrm>
        </p:spPr>
        <p:txBody>
          <a:bodyPr anchor="t"/>
          <a:lstStyle>
            <a:lvl1pPr>
              <a:lnSpc>
                <a:spcPct val="83000"/>
              </a:lnSpc>
              <a:defRPr sz="5000" b="1">
                <a:solidFill>
                  <a:schemeClr val="tx1"/>
                </a:solidFill>
              </a:defRPr>
            </a:lvl1pPr>
          </a:lstStyle>
          <a:p>
            <a:r>
              <a:rPr lang="en-GB"/>
              <a:t>Click to edit Master title style</a:t>
            </a:r>
            <a:endParaRPr lang="en-US"/>
          </a:p>
        </p:txBody>
      </p:sp>
      <p:grpSp>
        <p:nvGrpSpPr>
          <p:cNvPr id="7" name="Grupp 6">
            <a:extLst>
              <a:ext uri="{FF2B5EF4-FFF2-40B4-BE49-F238E27FC236}">
                <a16:creationId xmlns:a16="http://schemas.microsoft.com/office/drawing/2014/main" id="{FEB8CBD4-FE57-4B45-A966-3658D493B242}"/>
              </a:ext>
            </a:extLst>
          </p:cNvPr>
          <p:cNvGrpSpPr/>
          <p:nvPr/>
        </p:nvGrpSpPr>
        <p:grpSpPr bwMode="black">
          <a:xfrm>
            <a:off x="296249" y="5987985"/>
            <a:ext cx="1037200" cy="551416"/>
            <a:chOff x="296249" y="5987985"/>
            <a:chExt cx="1037200" cy="551416"/>
          </a:xfrm>
        </p:grpSpPr>
        <p:grpSp>
          <p:nvGrpSpPr>
            <p:cNvPr id="8" name="Bild 6">
              <a:extLst>
                <a:ext uri="{FF2B5EF4-FFF2-40B4-BE49-F238E27FC236}">
                  <a16:creationId xmlns:a16="http://schemas.microsoft.com/office/drawing/2014/main" id="{1763595A-196D-4C80-8E5A-F5DCAB0EEB90}"/>
                </a:ext>
              </a:extLst>
            </p:cNvPr>
            <p:cNvGrpSpPr/>
            <p:nvPr/>
          </p:nvGrpSpPr>
          <p:grpSpPr bwMode="black">
            <a:xfrm>
              <a:off x="296249" y="5987985"/>
              <a:ext cx="1037200" cy="305231"/>
              <a:chOff x="296249" y="5987985"/>
              <a:chExt cx="1037200" cy="305231"/>
            </a:xfrm>
            <a:solidFill>
              <a:srgbClr val="FC273F"/>
            </a:solidFill>
          </p:grpSpPr>
          <p:sp>
            <p:nvSpPr>
              <p:cNvPr id="19" name="Frihandsfigur: Form 18">
                <a:extLst>
                  <a:ext uri="{FF2B5EF4-FFF2-40B4-BE49-F238E27FC236}">
                    <a16:creationId xmlns:a16="http://schemas.microsoft.com/office/drawing/2014/main" id="{C159C530-1B1E-44D9-9183-07AC6E488EDC}"/>
                  </a:ext>
                </a:extLst>
              </p:cNvPr>
              <p:cNvSpPr/>
              <p:nvPr/>
            </p:nvSpPr>
            <p:spPr bwMode="black">
              <a:xfrm>
                <a:off x="1028324" y="5987985"/>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0"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solidFill>
                    <a:schemeClr val="tx1"/>
                  </a:solidFill>
                </a:endParaRPr>
              </a:p>
            </p:txBody>
          </p:sp>
          <p:sp>
            <p:nvSpPr>
              <p:cNvPr id="20" name="Frihandsfigur: Form 19">
                <a:extLst>
                  <a:ext uri="{FF2B5EF4-FFF2-40B4-BE49-F238E27FC236}">
                    <a16:creationId xmlns:a16="http://schemas.microsoft.com/office/drawing/2014/main" id="{D4B9380C-376C-49F4-A3F3-BDACF08550BA}"/>
                  </a:ext>
                </a:extLst>
              </p:cNvPr>
              <p:cNvSpPr/>
              <p:nvPr/>
            </p:nvSpPr>
            <p:spPr bwMode="black">
              <a:xfrm>
                <a:off x="662115" y="5988091"/>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1"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solidFill>
                    <a:schemeClr val="tx1"/>
                  </a:solidFill>
                </a:endParaRPr>
              </a:p>
            </p:txBody>
          </p:sp>
          <p:sp>
            <p:nvSpPr>
              <p:cNvPr id="21" name="Frihandsfigur: Form 20">
                <a:extLst>
                  <a:ext uri="{FF2B5EF4-FFF2-40B4-BE49-F238E27FC236}">
                    <a16:creationId xmlns:a16="http://schemas.microsoft.com/office/drawing/2014/main" id="{AFE57FF6-2894-4AE4-BE61-42DEE2E697F9}"/>
                  </a:ext>
                </a:extLst>
              </p:cNvPr>
              <p:cNvSpPr/>
              <p:nvPr/>
            </p:nvSpPr>
            <p:spPr bwMode="black">
              <a:xfrm>
                <a:off x="296249" y="5988000"/>
                <a:ext cx="305125" cy="305125"/>
              </a:xfrm>
              <a:custGeom>
                <a:avLst/>
                <a:gdLst>
                  <a:gd name="connsiteX0" fmla="*/ 305125 w 305125"/>
                  <a:gd name="connsiteY0" fmla="*/ 152563 h 305125"/>
                  <a:gd name="connsiteX1" fmla="*/ 152563 w 305125"/>
                  <a:gd name="connsiteY1" fmla="*/ 305125 h 305125"/>
                  <a:gd name="connsiteX2" fmla="*/ 0 w 305125"/>
                  <a:gd name="connsiteY2" fmla="*/ 152563 h 305125"/>
                  <a:gd name="connsiteX3" fmla="*/ 152563 w 305125"/>
                  <a:gd name="connsiteY3" fmla="*/ 0 h 305125"/>
                  <a:gd name="connsiteX4" fmla="*/ 305125 w 305125"/>
                  <a:gd name="connsiteY4" fmla="*/ 152563 h 30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25" h="305125">
                    <a:moveTo>
                      <a:pt x="305125" y="152563"/>
                    </a:moveTo>
                    <a:cubicBezTo>
                      <a:pt x="305125" y="236821"/>
                      <a:pt x="236821" y="305125"/>
                      <a:pt x="152563" y="305125"/>
                    </a:cubicBezTo>
                    <a:cubicBezTo>
                      <a:pt x="68305" y="305125"/>
                      <a:pt x="0" y="236821"/>
                      <a:pt x="0" y="152563"/>
                    </a:cubicBezTo>
                    <a:cubicBezTo>
                      <a:pt x="0" y="68305"/>
                      <a:pt x="68305" y="0"/>
                      <a:pt x="152563" y="0"/>
                    </a:cubicBezTo>
                    <a:cubicBezTo>
                      <a:pt x="236821" y="0"/>
                      <a:pt x="305125" y="68305"/>
                      <a:pt x="305125" y="152563"/>
                    </a:cubicBezTo>
                    <a:close/>
                  </a:path>
                </a:pathLst>
              </a:custGeom>
              <a:solidFill>
                <a:schemeClr val="accent1"/>
              </a:solidFill>
              <a:ln w="3656" cap="flat">
                <a:noFill/>
                <a:prstDash val="solid"/>
                <a:miter/>
              </a:ln>
            </p:spPr>
            <p:txBody>
              <a:bodyPr rtlCol="0" anchor="ctr"/>
              <a:lstStyle/>
              <a:p>
                <a:endParaRPr lang="en-US" dirty="0">
                  <a:solidFill>
                    <a:schemeClr val="tx1"/>
                  </a:solidFill>
                </a:endParaRPr>
              </a:p>
            </p:txBody>
          </p:sp>
        </p:grpSp>
        <p:grpSp>
          <p:nvGrpSpPr>
            <p:cNvPr id="9" name="Bild 6">
              <a:extLst>
                <a:ext uri="{FF2B5EF4-FFF2-40B4-BE49-F238E27FC236}">
                  <a16:creationId xmlns:a16="http://schemas.microsoft.com/office/drawing/2014/main" id="{63CFF647-1C4A-43E4-961A-FAFAC77E26F9}"/>
                </a:ext>
              </a:extLst>
            </p:cNvPr>
            <p:cNvGrpSpPr/>
            <p:nvPr/>
          </p:nvGrpSpPr>
          <p:grpSpPr bwMode="black">
            <a:xfrm>
              <a:off x="315253" y="6367081"/>
              <a:ext cx="999166" cy="172320"/>
              <a:chOff x="315253" y="6367081"/>
              <a:chExt cx="999166" cy="172320"/>
            </a:xfrm>
            <a:solidFill>
              <a:srgbClr val="FFFFFF"/>
            </a:solidFill>
          </p:grpSpPr>
          <p:sp>
            <p:nvSpPr>
              <p:cNvPr id="10" name="Frihandsfigur: Form 9">
                <a:extLst>
                  <a:ext uri="{FF2B5EF4-FFF2-40B4-BE49-F238E27FC236}">
                    <a16:creationId xmlns:a16="http://schemas.microsoft.com/office/drawing/2014/main" id="{3A13E1B3-CC5D-4215-AB0C-5B2192CA0C6E}"/>
                  </a:ext>
                </a:extLst>
              </p:cNvPr>
              <p:cNvSpPr/>
              <p:nvPr/>
            </p:nvSpPr>
            <p:spPr bwMode="black">
              <a:xfrm>
                <a:off x="315253" y="6369277"/>
                <a:ext cx="128051" cy="169398"/>
              </a:xfrm>
              <a:custGeom>
                <a:avLst/>
                <a:gdLst>
                  <a:gd name="connsiteX0" fmla="*/ 0 w 128051"/>
                  <a:gd name="connsiteY0" fmla="*/ 113783 h 169398"/>
                  <a:gd name="connsiteX1" fmla="*/ 28171 w 128051"/>
                  <a:gd name="connsiteY1" fmla="*/ 113783 h 169398"/>
                  <a:gd name="connsiteX2" fmla="*/ 66953 w 128051"/>
                  <a:gd name="connsiteY2" fmla="*/ 145979 h 169398"/>
                  <a:gd name="connsiteX3" fmla="*/ 99514 w 128051"/>
                  <a:gd name="connsiteY3" fmla="*/ 121832 h 169398"/>
                  <a:gd name="connsiteX4" fmla="*/ 74636 w 128051"/>
                  <a:gd name="connsiteY4" fmla="*/ 99880 h 169398"/>
                  <a:gd name="connsiteX5" fmla="*/ 51952 w 128051"/>
                  <a:gd name="connsiteY5" fmla="*/ 95124 h 169398"/>
                  <a:gd name="connsiteX6" fmla="*/ 4024 w 128051"/>
                  <a:gd name="connsiteY6" fmla="*/ 49025 h 169398"/>
                  <a:gd name="connsiteX7" fmla="*/ 63660 w 128051"/>
                  <a:gd name="connsiteY7" fmla="*/ 0 h 169398"/>
                  <a:gd name="connsiteX8" fmla="*/ 125490 w 128051"/>
                  <a:gd name="connsiteY8" fmla="*/ 51952 h 169398"/>
                  <a:gd name="connsiteX9" fmla="*/ 97319 w 128051"/>
                  <a:gd name="connsiteY9" fmla="*/ 51952 h 169398"/>
                  <a:gd name="connsiteX10" fmla="*/ 62562 w 128051"/>
                  <a:gd name="connsiteY10" fmla="*/ 23781 h 169398"/>
                  <a:gd name="connsiteX11" fmla="*/ 32562 w 128051"/>
                  <a:gd name="connsiteY11" fmla="*/ 46830 h 169398"/>
                  <a:gd name="connsiteX12" fmla="*/ 54147 w 128051"/>
                  <a:gd name="connsiteY12" fmla="*/ 66953 h 169398"/>
                  <a:gd name="connsiteX13" fmla="*/ 84880 w 128051"/>
                  <a:gd name="connsiteY13" fmla="*/ 73538 h 169398"/>
                  <a:gd name="connsiteX14" fmla="*/ 128051 w 128051"/>
                  <a:gd name="connsiteY14" fmla="*/ 118173 h 169398"/>
                  <a:gd name="connsiteX15" fmla="*/ 66587 w 128051"/>
                  <a:gd name="connsiteY15" fmla="*/ 169394 h 169398"/>
                  <a:gd name="connsiteX16" fmla="*/ 0 w 128051"/>
                  <a:gd name="connsiteY16" fmla="*/ 113783 h 16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051" h="169398">
                    <a:moveTo>
                      <a:pt x="0" y="113783"/>
                    </a:moveTo>
                    <a:lnTo>
                      <a:pt x="28171" y="113783"/>
                    </a:lnTo>
                    <a:cubicBezTo>
                      <a:pt x="30001" y="134637"/>
                      <a:pt x="46098" y="145979"/>
                      <a:pt x="66953" y="145979"/>
                    </a:cubicBezTo>
                    <a:cubicBezTo>
                      <a:pt x="84148" y="145979"/>
                      <a:pt x="99514" y="138661"/>
                      <a:pt x="99514" y="121832"/>
                    </a:cubicBezTo>
                    <a:cubicBezTo>
                      <a:pt x="99514" y="110856"/>
                      <a:pt x="92929" y="103539"/>
                      <a:pt x="74636" y="99880"/>
                    </a:cubicBezTo>
                    <a:lnTo>
                      <a:pt x="51952" y="95124"/>
                    </a:lnTo>
                    <a:cubicBezTo>
                      <a:pt x="24513" y="89636"/>
                      <a:pt x="4024" y="79758"/>
                      <a:pt x="4024" y="49025"/>
                    </a:cubicBezTo>
                    <a:cubicBezTo>
                      <a:pt x="4024" y="19756"/>
                      <a:pt x="30732" y="0"/>
                      <a:pt x="63660" y="0"/>
                    </a:cubicBezTo>
                    <a:cubicBezTo>
                      <a:pt x="98782" y="0"/>
                      <a:pt x="124393" y="20122"/>
                      <a:pt x="125490" y="51952"/>
                    </a:cubicBezTo>
                    <a:lnTo>
                      <a:pt x="97319" y="51952"/>
                    </a:lnTo>
                    <a:cubicBezTo>
                      <a:pt x="95490" y="34025"/>
                      <a:pt x="81221" y="23781"/>
                      <a:pt x="62562" y="23781"/>
                    </a:cubicBezTo>
                    <a:cubicBezTo>
                      <a:pt x="46098" y="23781"/>
                      <a:pt x="32562" y="33293"/>
                      <a:pt x="32562" y="46830"/>
                    </a:cubicBezTo>
                    <a:cubicBezTo>
                      <a:pt x="32562" y="56343"/>
                      <a:pt x="38050" y="63660"/>
                      <a:pt x="54147" y="66953"/>
                    </a:cubicBezTo>
                    <a:lnTo>
                      <a:pt x="84880" y="73538"/>
                    </a:lnTo>
                    <a:cubicBezTo>
                      <a:pt x="117441" y="80489"/>
                      <a:pt x="128051" y="96953"/>
                      <a:pt x="128051" y="118173"/>
                    </a:cubicBezTo>
                    <a:cubicBezTo>
                      <a:pt x="128051" y="150735"/>
                      <a:pt x="99880" y="169394"/>
                      <a:pt x="66587" y="169394"/>
                    </a:cubicBezTo>
                    <a:cubicBezTo>
                      <a:pt x="28903" y="169760"/>
                      <a:pt x="366" y="148174"/>
                      <a:pt x="0" y="113783"/>
                    </a:cubicBez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1" name="Frihandsfigur: Form 10">
                <a:extLst>
                  <a:ext uri="{FF2B5EF4-FFF2-40B4-BE49-F238E27FC236}">
                    <a16:creationId xmlns:a16="http://schemas.microsoft.com/office/drawing/2014/main" id="{026A064D-03AB-4A52-A5FF-6C07804D70D3}"/>
                  </a:ext>
                </a:extLst>
              </p:cNvPr>
              <p:cNvSpPr/>
              <p:nvPr/>
            </p:nvSpPr>
            <p:spPr bwMode="black">
              <a:xfrm>
                <a:off x="457939" y="6412814"/>
                <a:ext cx="120002" cy="125856"/>
              </a:xfrm>
              <a:custGeom>
                <a:avLst/>
                <a:gdLst>
                  <a:gd name="connsiteX0" fmla="*/ 119271 w 120002"/>
                  <a:gd name="connsiteY0" fmla="*/ 70245 h 125856"/>
                  <a:gd name="connsiteX1" fmla="*/ 27805 w 120002"/>
                  <a:gd name="connsiteY1" fmla="*/ 70245 h 125856"/>
                  <a:gd name="connsiteX2" fmla="*/ 61830 w 120002"/>
                  <a:gd name="connsiteY2" fmla="*/ 102807 h 125856"/>
                  <a:gd name="connsiteX3" fmla="*/ 89636 w 120002"/>
                  <a:gd name="connsiteY3" fmla="*/ 84514 h 125856"/>
                  <a:gd name="connsiteX4" fmla="*/ 118173 w 120002"/>
                  <a:gd name="connsiteY4" fmla="*/ 84514 h 125856"/>
                  <a:gd name="connsiteX5" fmla="*/ 61465 w 120002"/>
                  <a:gd name="connsiteY5" fmla="*/ 125856 h 125856"/>
                  <a:gd name="connsiteX6" fmla="*/ 0 w 120002"/>
                  <a:gd name="connsiteY6" fmla="*/ 62562 h 125856"/>
                  <a:gd name="connsiteX7" fmla="*/ 61830 w 120002"/>
                  <a:gd name="connsiteY7" fmla="*/ 0 h 125856"/>
                  <a:gd name="connsiteX8" fmla="*/ 120002 w 120002"/>
                  <a:gd name="connsiteY8" fmla="*/ 58538 h 125856"/>
                  <a:gd name="connsiteX9" fmla="*/ 119271 w 120002"/>
                  <a:gd name="connsiteY9" fmla="*/ 70245 h 125856"/>
                  <a:gd name="connsiteX10" fmla="*/ 28903 w 120002"/>
                  <a:gd name="connsiteY10" fmla="*/ 49757 h 125856"/>
                  <a:gd name="connsiteX11" fmla="*/ 91465 w 120002"/>
                  <a:gd name="connsiteY11" fmla="*/ 49757 h 125856"/>
                  <a:gd name="connsiteX12" fmla="*/ 61099 w 120002"/>
                  <a:gd name="connsiteY12" fmla="*/ 23781 h 125856"/>
                  <a:gd name="connsiteX13" fmla="*/ 28903 w 120002"/>
                  <a:gd name="connsiteY13" fmla="*/ 49757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002" h="125856">
                    <a:moveTo>
                      <a:pt x="119271" y="70245"/>
                    </a:moveTo>
                    <a:lnTo>
                      <a:pt x="27805" y="70245"/>
                    </a:lnTo>
                    <a:cubicBezTo>
                      <a:pt x="30001" y="89270"/>
                      <a:pt x="41342" y="102807"/>
                      <a:pt x="61830" y="102807"/>
                    </a:cubicBezTo>
                    <a:cubicBezTo>
                      <a:pt x="77563" y="102807"/>
                      <a:pt x="86709" y="95124"/>
                      <a:pt x="89636" y="84514"/>
                    </a:cubicBezTo>
                    <a:lnTo>
                      <a:pt x="118173" y="84514"/>
                    </a:lnTo>
                    <a:cubicBezTo>
                      <a:pt x="114880" y="107929"/>
                      <a:pt x="92929" y="125856"/>
                      <a:pt x="61465" y="125856"/>
                    </a:cubicBezTo>
                    <a:cubicBezTo>
                      <a:pt x="23781" y="125856"/>
                      <a:pt x="0" y="98417"/>
                      <a:pt x="0" y="62562"/>
                    </a:cubicBezTo>
                    <a:cubicBezTo>
                      <a:pt x="0" y="26342"/>
                      <a:pt x="24147" y="0"/>
                      <a:pt x="61830" y="0"/>
                    </a:cubicBezTo>
                    <a:cubicBezTo>
                      <a:pt x="96953" y="0"/>
                      <a:pt x="120002" y="25244"/>
                      <a:pt x="120002" y="58538"/>
                    </a:cubicBezTo>
                    <a:cubicBezTo>
                      <a:pt x="119637" y="63294"/>
                      <a:pt x="119637" y="67684"/>
                      <a:pt x="119271" y="70245"/>
                    </a:cubicBezTo>
                    <a:close/>
                    <a:moveTo>
                      <a:pt x="28903" y="49757"/>
                    </a:moveTo>
                    <a:lnTo>
                      <a:pt x="91465" y="49757"/>
                    </a:lnTo>
                    <a:cubicBezTo>
                      <a:pt x="87075" y="31464"/>
                      <a:pt x="76465" y="23781"/>
                      <a:pt x="61099" y="23781"/>
                    </a:cubicBezTo>
                    <a:cubicBezTo>
                      <a:pt x="43903" y="23781"/>
                      <a:pt x="32927" y="34391"/>
                      <a:pt x="28903" y="49757"/>
                    </a:cubicBez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2" name="Frihandsfigur: Form 11">
                <a:extLst>
                  <a:ext uri="{FF2B5EF4-FFF2-40B4-BE49-F238E27FC236}">
                    <a16:creationId xmlns:a16="http://schemas.microsoft.com/office/drawing/2014/main" id="{12DD6279-E5B7-47B0-88BD-E227ADF9F28B}"/>
                  </a:ext>
                </a:extLst>
              </p:cNvPr>
              <p:cNvSpPr/>
              <p:nvPr/>
            </p:nvSpPr>
            <p:spPr bwMode="black">
              <a:xfrm>
                <a:off x="592576" y="6413180"/>
                <a:ext cx="120368" cy="125856"/>
              </a:xfrm>
              <a:custGeom>
                <a:avLst/>
                <a:gdLst>
                  <a:gd name="connsiteX0" fmla="*/ 0 w 120368"/>
                  <a:gd name="connsiteY0" fmla="*/ 62562 h 125856"/>
                  <a:gd name="connsiteX1" fmla="*/ 62562 w 120368"/>
                  <a:gd name="connsiteY1" fmla="*/ 0 h 125856"/>
                  <a:gd name="connsiteX2" fmla="*/ 120368 w 120368"/>
                  <a:gd name="connsiteY2" fmla="*/ 46464 h 125856"/>
                  <a:gd name="connsiteX3" fmla="*/ 91465 w 120368"/>
                  <a:gd name="connsiteY3" fmla="*/ 46464 h 125856"/>
                  <a:gd name="connsiteX4" fmla="*/ 62196 w 120368"/>
                  <a:gd name="connsiteY4" fmla="*/ 23781 h 125856"/>
                  <a:gd name="connsiteX5" fmla="*/ 27440 w 120368"/>
                  <a:gd name="connsiteY5" fmla="*/ 62562 h 125856"/>
                  <a:gd name="connsiteX6" fmla="*/ 62196 w 120368"/>
                  <a:gd name="connsiteY6" fmla="*/ 102075 h 125856"/>
                  <a:gd name="connsiteX7" fmla="*/ 91465 w 120368"/>
                  <a:gd name="connsiteY7" fmla="*/ 79026 h 125856"/>
                  <a:gd name="connsiteX8" fmla="*/ 120002 w 120368"/>
                  <a:gd name="connsiteY8" fmla="*/ 79026 h 125856"/>
                  <a:gd name="connsiteX9" fmla="*/ 62196 w 120368"/>
                  <a:gd name="connsiteY9" fmla="*/ 125856 h 125856"/>
                  <a:gd name="connsiteX10" fmla="*/ 0 w 120368"/>
                  <a:gd name="connsiteY10" fmla="*/ 62562 h 1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368" h="125856">
                    <a:moveTo>
                      <a:pt x="0" y="62562"/>
                    </a:moveTo>
                    <a:cubicBezTo>
                      <a:pt x="0" y="27074"/>
                      <a:pt x="24147" y="0"/>
                      <a:pt x="62562" y="0"/>
                    </a:cubicBezTo>
                    <a:cubicBezTo>
                      <a:pt x="94026" y="0"/>
                      <a:pt x="117807" y="19025"/>
                      <a:pt x="120368" y="46464"/>
                    </a:cubicBezTo>
                    <a:lnTo>
                      <a:pt x="91465" y="46464"/>
                    </a:lnTo>
                    <a:cubicBezTo>
                      <a:pt x="88904" y="33293"/>
                      <a:pt x="78294" y="23781"/>
                      <a:pt x="62196" y="23781"/>
                    </a:cubicBezTo>
                    <a:cubicBezTo>
                      <a:pt x="40245" y="23781"/>
                      <a:pt x="27440" y="40976"/>
                      <a:pt x="27440" y="62562"/>
                    </a:cubicBezTo>
                    <a:cubicBezTo>
                      <a:pt x="27440" y="84148"/>
                      <a:pt x="40245" y="102075"/>
                      <a:pt x="62196" y="102075"/>
                    </a:cubicBezTo>
                    <a:cubicBezTo>
                      <a:pt x="78294" y="102075"/>
                      <a:pt x="89270" y="92563"/>
                      <a:pt x="91465" y="79026"/>
                    </a:cubicBezTo>
                    <a:lnTo>
                      <a:pt x="120002" y="79026"/>
                    </a:lnTo>
                    <a:cubicBezTo>
                      <a:pt x="115612" y="106466"/>
                      <a:pt x="93660" y="125856"/>
                      <a:pt x="62196" y="125856"/>
                    </a:cubicBezTo>
                    <a:cubicBezTo>
                      <a:pt x="24147" y="125856"/>
                      <a:pt x="0" y="98051"/>
                      <a:pt x="0" y="62562"/>
                    </a:cubicBez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3" name="Frihandsfigur: Form 12">
                <a:extLst>
                  <a:ext uri="{FF2B5EF4-FFF2-40B4-BE49-F238E27FC236}">
                    <a16:creationId xmlns:a16="http://schemas.microsoft.com/office/drawing/2014/main" id="{FA4C9393-A595-4720-B329-D8E6883A22E2}"/>
                  </a:ext>
                </a:extLst>
              </p:cNvPr>
              <p:cNvSpPr/>
              <p:nvPr/>
            </p:nvSpPr>
            <p:spPr bwMode="black">
              <a:xfrm>
                <a:off x="727579" y="6415375"/>
                <a:ext cx="110490" cy="124026"/>
              </a:xfrm>
              <a:custGeom>
                <a:avLst/>
                <a:gdLst>
                  <a:gd name="connsiteX0" fmla="*/ 0 w 110490"/>
                  <a:gd name="connsiteY0" fmla="*/ 67684 h 124026"/>
                  <a:gd name="connsiteX1" fmla="*/ 0 w 110490"/>
                  <a:gd name="connsiteY1" fmla="*/ 0 h 124026"/>
                  <a:gd name="connsiteX2" fmla="*/ 26708 w 110490"/>
                  <a:gd name="connsiteY2" fmla="*/ 0 h 124026"/>
                  <a:gd name="connsiteX3" fmla="*/ 26708 w 110490"/>
                  <a:gd name="connsiteY3" fmla="*/ 64757 h 124026"/>
                  <a:gd name="connsiteX4" fmla="*/ 53782 w 110490"/>
                  <a:gd name="connsiteY4" fmla="*/ 100246 h 124026"/>
                  <a:gd name="connsiteX5" fmla="*/ 83782 w 110490"/>
                  <a:gd name="connsiteY5" fmla="*/ 61465 h 124026"/>
                  <a:gd name="connsiteX6" fmla="*/ 83782 w 110490"/>
                  <a:gd name="connsiteY6" fmla="*/ 366 h 124026"/>
                  <a:gd name="connsiteX7" fmla="*/ 110490 w 110490"/>
                  <a:gd name="connsiteY7" fmla="*/ 366 h 124026"/>
                  <a:gd name="connsiteX8" fmla="*/ 110490 w 110490"/>
                  <a:gd name="connsiteY8" fmla="*/ 121466 h 124026"/>
                  <a:gd name="connsiteX9" fmla="*/ 84514 w 110490"/>
                  <a:gd name="connsiteY9" fmla="*/ 121466 h 124026"/>
                  <a:gd name="connsiteX10" fmla="*/ 84514 w 110490"/>
                  <a:gd name="connsiteY10" fmla="*/ 107929 h 124026"/>
                  <a:gd name="connsiteX11" fmla="*/ 47928 w 110490"/>
                  <a:gd name="connsiteY11" fmla="*/ 124027 h 124026"/>
                  <a:gd name="connsiteX12" fmla="*/ 0 w 110490"/>
                  <a:gd name="connsiteY12" fmla="*/ 67684 h 1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90" h="124026">
                    <a:moveTo>
                      <a:pt x="0" y="67684"/>
                    </a:moveTo>
                    <a:lnTo>
                      <a:pt x="0" y="0"/>
                    </a:lnTo>
                    <a:lnTo>
                      <a:pt x="26708" y="0"/>
                    </a:lnTo>
                    <a:lnTo>
                      <a:pt x="26708" y="64757"/>
                    </a:lnTo>
                    <a:cubicBezTo>
                      <a:pt x="26708" y="86709"/>
                      <a:pt x="35123" y="100246"/>
                      <a:pt x="53782" y="100246"/>
                    </a:cubicBezTo>
                    <a:cubicBezTo>
                      <a:pt x="74270" y="100246"/>
                      <a:pt x="83782" y="83416"/>
                      <a:pt x="83782" y="61465"/>
                    </a:cubicBezTo>
                    <a:lnTo>
                      <a:pt x="83782" y="366"/>
                    </a:lnTo>
                    <a:lnTo>
                      <a:pt x="110490" y="366"/>
                    </a:lnTo>
                    <a:lnTo>
                      <a:pt x="110490" y="121466"/>
                    </a:lnTo>
                    <a:lnTo>
                      <a:pt x="84514" y="121466"/>
                    </a:lnTo>
                    <a:lnTo>
                      <a:pt x="84514" y="107929"/>
                    </a:lnTo>
                    <a:cubicBezTo>
                      <a:pt x="75001" y="118905"/>
                      <a:pt x="62928" y="124027"/>
                      <a:pt x="47928" y="124027"/>
                    </a:cubicBezTo>
                    <a:cubicBezTo>
                      <a:pt x="15000" y="123661"/>
                      <a:pt x="0" y="102441"/>
                      <a:pt x="0" y="67684"/>
                    </a:cubicBez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4" name="Frihandsfigur: Form 13">
                <a:extLst>
                  <a:ext uri="{FF2B5EF4-FFF2-40B4-BE49-F238E27FC236}">
                    <a16:creationId xmlns:a16="http://schemas.microsoft.com/office/drawing/2014/main" id="{01D734D0-E5CF-45CA-AABE-9FF716E06A54}"/>
                  </a:ext>
                </a:extLst>
              </p:cNvPr>
              <p:cNvSpPr/>
              <p:nvPr/>
            </p:nvSpPr>
            <p:spPr bwMode="black">
              <a:xfrm>
                <a:off x="860752" y="6415375"/>
                <a:ext cx="68050" cy="121465"/>
              </a:xfrm>
              <a:custGeom>
                <a:avLst/>
                <a:gdLst>
                  <a:gd name="connsiteX0" fmla="*/ 0 w 68050"/>
                  <a:gd name="connsiteY0" fmla="*/ 121100 h 121465"/>
                  <a:gd name="connsiteX1" fmla="*/ 0 w 68050"/>
                  <a:gd name="connsiteY1" fmla="*/ 0 h 121465"/>
                  <a:gd name="connsiteX2" fmla="*/ 26708 w 68050"/>
                  <a:gd name="connsiteY2" fmla="*/ 0 h 121465"/>
                  <a:gd name="connsiteX3" fmla="*/ 26708 w 68050"/>
                  <a:gd name="connsiteY3" fmla="*/ 17561 h 121465"/>
                  <a:gd name="connsiteX4" fmla="*/ 64391 w 68050"/>
                  <a:gd name="connsiteY4" fmla="*/ 0 h 121465"/>
                  <a:gd name="connsiteX5" fmla="*/ 68050 w 68050"/>
                  <a:gd name="connsiteY5" fmla="*/ 0 h 121465"/>
                  <a:gd name="connsiteX6" fmla="*/ 68050 w 68050"/>
                  <a:gd name="connsiteY6" fmla="*/ 25610 h 121465"/>
                  <a:gd name="connsiteX7" fmla="*/ 65489 w 68050"/>
                  <a:gd name="connsiteY7" fmla="*/ 25610 h 121465"/>
                  <a:gd name="connsiteX8" fmla="*/ 26708 w 68050"/>
                  <a:gd name="connsiteY8" fmla="*/ 61830 h 121465"/>
                  <a:gd name="connsiteX9" fmla="*/ 26708 w 68050"/>
                  <a:gd name="connsiteY9" fmla="*/ 121466 h 121465"/>
                  <a:gd name="connsiteX10" fmla="*/ 0 w 68050"/>
                  <a:gd name="connsiteY10" fmla="*/ 121466 h 12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050" h="121465">
                    <a:moveTo>
                      <a:pt x="0" y="121100"/>
                    </a:moveTo>
                    <a:lnTo>
                      <a:pt x="0" y="0"/>
                    </a:lnTo>
                    <a:lnTo>
                      <a:pt x="26708" y="0"/>
                    </a:lnTo>
                    <a:lnTo>
                      <a:pt x="26708" y="17561"/>
                    </a:lnTo>
                    <a:cubicBezTo>
                      <a:pt x="35488" y="2561"/>
                      <a:pt x="49391" y="0"/>
                      <a:pt x="64391" y="0"/>
                    </a:cubicBezTo>
                    <a:lnTo>
                      <a:pt x="68050" y="0"/>
                    </a:lnTo>
                    <a:lnTo>
                      <a:pt x="68050" y="25610"/>
                    </a:lnTo>
                    <a:lnTo>
                      <a:pt x="65489" y="25610"/>
                    </a:lnTo>
                    <a:cubicBezTo>
                      <a:pt x="42074" y="25610"/>
                      <a:pt x="26708" y="32927"/>
                      <a:pt x="26708" y="61830"/>
                    </a:cubicBezTo>
                    <a:lnTo>
                      <a:pt x="26708" y="121466"/>
                    </a:lnTo>
                    <a:lnTo>
                      <a:pt x="0" y="121466"/>
                    </a:ln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5" name="Frihandsfigur: Form 14">
                <a:extLst>
                  <a:ext uri="{FF2B5EF4-FFF2-40B4-BE49-F238E27FC236}">
                    <a16:creationId xmlns:a16="http://schemas.microsoft.com/office/drawing/2014/main" id="{5C094831-FA84-44D7-86AD-C14F9A9E191F}"/>
                  </a:ext>
                </a:extLst>
              </p:cNvPr>
              <p:cNvSpPr/>
              <p:nvPr/>
            </p:nvSpPr>
            <p:spPr bwMode="black">
              <a:xfrm>
                <a:off x="942705" y="6367081"/>
                <a:ext cx="33659" cy="169393"/>
              </a:xfrm>
              <a:custGeom>
                <a:avLst/>
                <a:gdLst>
                  <a:gd name="connsiteX0" fmla="*/ 0 w 33659"/>
                  <a:gd name="connsiteY0" fmla="*/ 16830 h 169393"/>
                  <a:gd name="connsiteX1" fmla="*/ 16830 w 33659"/>
                  <a:gd name="connsiteY1" fmla="*/ 0 h 169393"/>
                  <a:gd name="connsiteX2" fmla="*/ 33659 w 33659"/>
                  <a:gd name="connsiteY2" fmla="*/ 16830 h 169393"/>
                  <a:gd name="connsiteX3" fmla="*/ 16830 w 33659"/>
                  <a:gd name="connsiteY3" fmla="*/ 33659 h 169393"/>
                  <a:gd name="connsiteX4" fmla="*/ 0 w 33659"/>
                  <a:gd name="connsiteY4" fmla="*/ 16830 h 169393"/>
                  <a:gd name="connsiteX5" fmla="*/ 3293 w 33659"/>
                  <a:gd name="connsiteY5" fmla="*/ 169394 h 169393"/>
                  <a:gd name="connsiteX6" fmla="*/ 3293 w 33659"/>
                  <a:gd name="connsiteY6" fmla="*/ 48294 h 169393"/>
                  <a:gd name="connsiteX7" fmla="*/ 30001 w 33659"/>
                  <a:gd name="connsiteY7" fmla="*/ 48294 h 169393"/>
                  <a:gd name="connsiteX8" fmla="*/ 30001 w 33659"/>
                  <a:gd name="connsiteY8" fmla="*/ 169394 h 169393"/>
                  <a:gd name="connsiteX9" fmla="*/ 3293 w 33659"/>
                  <a:gd name="connsiteY9" fmla="*/ 169394 h 16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59" h="169393">
                    <a:moveTo>
                      <a:pt x="0" y="16830"/>
                    </a:moveTo>
                    <a:cubicBezTo>
                      <a:pt x="0" y="7317"/>
                      <a:pt x="6951" y="0"/>
                      <a:pt x="16830" y="0"/>
                    </a:cubicBezTo>
                    <a:cubicBezTo>
                      <a:pt x="26342" y="0"/>
                      <a:pt x="33659" y="6951"/>
                      <a:pt x="33659" y="16830"/>
                    </a:cubicBezTo>
                    <a:cubicBezTo>
                      <a:pt x="33659" y="26708"/>
                      <a:pt x="26342" y="33659"/>
                      <a:pt x="16830" y="33659"/>
                    </a:cubicBezTo>
                    <a:cubicBezTo>
                      <a:pt x="7317" y="33659"/>
                      <a:pt x="0" y="26708"/>
                      <a:pt x="0" y="16830"/>
                    </a:cubicBezTo>
                    <a:close/>
                    <a:moveTo>
                      <a:pt x="3293" y="169394"/>
                    </a:moveTo>
                    <a:lnTo>
                      <a:pt x="3293" y="48294"/>
                    </a:lnTo>
                    <a:lnTo>
                      <a:pt x="30001" y="48294"/>
                    </a:lnTo>
                    <a:lnTo>
                      <a:pt x="30001" y="169394"/>
                    </a:lnTo>
                    <a:lnTo>
                      <a:pt x="3293" y="169394"/>
                    </a:ln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6" name="Frihandsfigur: Form 15">
                <a:extLst>
                  <a:ext uri="{FF2B5EF4-FFF2-40B4-BE49-F238E27FC236}">
                    <a16:creationId xmlns:a16="http://schemas.microsoft.com/office/drawing/2014/main" id="{51D944B2-618E-4555-9ACC-45673CD78784}"/>
                  </a:ext>
                </a:extLst>
              </p:cNvPr>
              <p:cNvSpPr/>
              <p:nvPr/>
            </p:nvSpPr>
            <p:spPr bwMode="black">
              <a:xfrm>
                <a:off x="989169" y="6382082"/>
                <a:ext cx="79757" cy="154393"/>
              </a:xfrm>
              <a:custGeom>
                <a:avLst/>
                <a:gdLst>
                  <a:gd name="connsiteX0" fmla="*/ 62562 w 79757"/>
                  <a:gd name="connsiteY0" fmla="*/ 154393 h 154393"/>
                  <a:gd name="connsiteX1" fmla="*/ 20854 w 79757"/>
                  <a:gd name="connsiteY1" fmla="*/ 113783 h 154393"/>
                  <a:gd name="connsiteX2" fmla="*/ 20854 w 79757"/>
                  <a:gd name="connsiteY2" fmla="*/ 56343 h 154393"/>
                  <a:gd name="connsiteX3" fmla="*/ 0 w 79757"/>
                  <a:gd name="connsiteY3" fmla="*/ 56343 h 154393"/>
                  <a:gd name="connsiteX4" fmla="*/ 0 w 79757"/>
                  <a:gd name="connsiteY4" fmla="*/ 33293 h 154393"/>
                  <a:gd name="connsiteX5" fmla="*/ 20854 w 79757"/>
                  <a:gd name="connsiteY5" fmla="*/ 33293 h 154393"/>
                  <a:gd name="connsiteX6" fmla="*/ 20854 w 79757"/>
                  <a:gd name="connsiteY6" fmla="*/ 0 h 154393"/>
                  <a:gd name="connsiteX7" fmla="*/ 47562 w 79757"/>
                  <a:gd name="connsiteY7" fmla="*/ 0 h 154393"/>
                  <a:gd name="connsiteX8" fmla="*/ 47562 w 79757"/>
                  <a:gd name="connsiteY8" fmla="*/ 33293 h 154393"/>
                  <a:gd name="connsiteX9" fmla="*/ 77563 w 79757"/>
                  <a:gd name="connsiteY9" fmla="*/ 33293 h 154393"/>
                  <a:gd name="connsiteX10" fmla="*/ 77563 w 79757"/>
                  <a:gd name="connsiteY10" fmla="*/ 56343 h 154393"/>
                  <a:gd name="connsiteX11" fmla="*/ 47562 w 79757"/>
                  <a:gd name="connsiteY11" fmla="*/ 56343 h 154393"/>
                  <a:gd name="connsiteX12" fmla="*/ 47562 w 79757"/>
                  <a:gd name="connsiteY12" fmla="*/ 111953 h 154393"/>
                  <a:gd name="connsiteX13" fmla="*/ 64392 w 79757"/>
                  <a:gd name="connsiteY13" fmla="*/ 130978 h 154393"/>
                  <a:gd name="connsiteX14" fmla="*/ 79758 w 79757"/>
                  <a:gd name="connsiteY14" fmla="*/ 130978 h 154393"/>
                  <a:gd name="connsiteX15" fmla="*/ 79758 w 79757"/>
                  <a:gd name="connsiteY15" fmla="*/ 154393 h 154393"/>
                  <a:gd name="connsiteX16" fmla="*/ 62562 w 79757"/>
                  <a:gd name="connsiteY16" fmla="*/ 154393 h 15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757" h="154393">
                    <a:moveTo>
                      <a:pt x="62562" y="154393"/>
                    </a:moveTo>
                    <a:cubicBezTo>
                      <a:pt x="38050" y="154393"/>
                      <a:pt x="20854" y="141954"/>
                      <a:pt x="20854" y="113783"/>
                    </a:cubicBezTo>
                    <a:lnTo>
                      <a:pt x="20854" y="56343"/>
                    </a:lnTo>
                    <a:lnTo>
                      <a:pt x="0" y="56343"/>
                    </a:lnTo>
                    <a:lnTo>
                      <a:pt x="0" y="33293"/>
                    </a:lnTo>
                    <a:lnTo>
                      <a:pt x="20854" y="33293"/>
                    </a:lnTo>
                    <a:lnTo>
                      <a:pt x="20854" y="0"/>
                    </a:lnTo>
                    <a:lnTo>
                      <a:pt x="47562" y="0"/>
                    </a:lnTo>
                    <a:lnTo>
                      <a:pt x="47562" y="33293"/>
                    </a:lnTo>
                    <a:lnTo>
                      <a:pt x="77563" y="33293"/>
                    </a:lnTo>
                    <a:lnTo>
                      <a:pt x="77563" y="56343"/>
                    </a:lnTo>
                    <a:lnTo>
                      <a:pt x="47562" y="56343"/>
                    </a:lnTo>
                    <a:lnTo>
                      <a:pt x="47562" y="111953"/>
                    </a:lnTo>
                    <a:cubicBezTo>
                      <a:pt x="47562" y="120002"/>
                      <a:pt x="51221" y="130978"/>
                      <a:pt x="64392" y="130978"/>
                    </a:cubicBezTo>
                    <a:lnTo>
                      <a:pt x="79758" y="130978"/>
                    </a:lnTo>
                    <a:lnTo>
                      <a:pt x="79758" y="154393"/>
                    </a:lnTo>
                    <a:lnTo>
                      <a:pt x="62562" y="154393"/>
                    </a:ln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7" name="Frihandsfigur: Form 16">
                <a:extLst>
                  <a:ext uri="{FF2B5EF4-FFF2-40B4-BE49-F238E27FC236}">
                    <a16:creationId xmlns:a16="http://schemas.microsoft.com/office/drawing/2014/main" id="{22B93786-F7F9-42E5-A296-8C9994887397}"/>
                  </a:ext>
                </a:extLst>
              </p:cNvPr>
              <p:cNvSpPr/>
              <p:nvPr/>
            </p:nvSpPr>
            <p:spPr bwMode="black">
              <a:xfrm>
                <a:off x="1080634" y="6413180"/>
                <a:ext cx="119636" cy="125498"/>
              </a:xfrm>
              <a:custGeom>
                <a:avLst/>
                <a:gdLst>
                  <a:gd name="connsiteX0" fmla="*/ 0 w 119636"/>
                  <a:gd name="connsiteY0" fmla="*/ 89636 h 125498"/>
                  <a:gd name="connsiteX1" fmla="*/ 51586 w 119636"/>
                  <a:gd name="connsiteY1" fmla="*/ 51221 h 125498"/>
                  <a:gd name="connsiteX2" fmla="*/ 81221 w 119636"/>
                  <a:gd name="connsiteY2" fmla="*/ 51221 h 125498"/>
                  <a:gd name="connsiteX3" fmla="*/ 81221 w 119636"/>
                  <a:gd name="connsiteY3" fmla="*/ 45001 h 125498"/>
                  <a:gd name="connsiteX4" fmla="*/ 55611 w 119636"/>
                  <a:gd name="connsiteY4" fmla="*/ 21586 h 125498"/>
                  <a:gd name="connsiteX5" fmla="*/ 30001 w 119636"/>
                  <a:gd name="connsiteY5" fmla="*/ 38781 h 125498"/>
                  <a:gd name="connsiteX6" fmla="*/ 2561 w 119636"/>
                  <a:gd name="connsiteY6" fmla="*/ 38781 h 125498"/>
                  <a:gd name="connsiteX7" fmla="*/ 56708 w 119636"/>
                  <a:gd name="connsiteY7" fmla="*/ 0 h 125498"/>
                  <a:gd name="connsiteX8" fmla="*/ 107197 w 119636"/>
                  <a:gd name="connsiteY8" fmla="*/ 47928 h 125498"/>
                  <a:gd name="connsiteX9" fmla="*/ 107197 w 119636"/>
                  <a:gd name="connsiteY9" fmla="*/ 90002 h 125498"/>
                  <a:gd name="connsiteX10" fmla="*/ 116710 w 119636"/>
                  <a:gd name="connsiteY10" fmla="*/ 100246 h 125498"/>
                  <a:gd name="connsiteX11" fmla="*/ 119637 w 119636"/>
                  <a:gd name="connsiteY11" fmla="*/ 100246 h 125498"/>
                  <a:gd name="connsiteX12" fmla="*/ 119637 w 119636"/>
                  <a:gd name="connsiteY12" fmla="*/ 122929 h 125498"/>
                  <a:gd name="connsiteX13" fmla="*/ 108661 w 119636"/>
                  <a:gd name="connsiteY13" fmla="*/ 122929 h 125498"/>
                  <a:gd name="connsiteX14" fmla="*/ 84514 w 119636"/>
                  <a:gd name="connsiteY14" fmla="*/ 106831 h 125498"/>
                  <a:gd name="connsiteX15" fmla="*/ 43903 w 119636"/>
                  <a:gd name="connsiteY15" fmla="*/ 125490 h 125498"/>
                  <a:gd name="connsiteX16" fmla="*/ 0 w 119636"/>
                  <a:gd name="connsiteY16" fmla="*/ 89636 h 125498"/>
                  <a:gd name="connsiteX17" fmla="*/ 81587 w 119636"/>
                  <a:gd name="connsiteY17" fmla="*/ 75367 h 125498"/>
                  <a:gd name="connsiteX18" fmla="*/ 81587 w 119636"/>
                  <a:gd name="connsiteY18" fmla="*/ 70611 h 125498"/>
                  <a:gd name="connsiteX19" fmla="*/ 49025 w 119636"/>
                  <a:gd name="connsiteY19" fmla="*/ 70611 h 125498"/>
                  <a:gd name="connsiteX20" fmla="*/ 27440 w 119636"/>
                  <a:gd name="connsiteY20" fmla="*/ 88173 h 125498"/>
                  <a:gd name="connsiteX21" fmla="*/ 49025 w 119636"/>
                  <a:gd name="connsiteY21" fmla="*/ 105368 h 125498"/>
                  <a:gd name="connsiteX22" fmla="*/ 81587 w 119636"/>
                  <a:gd name="connsiteY22" fmla="*/ 75367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636" h="125498">
                    <a:moveTo>
                      <a:pt x="0" y="89636"/>
                    </a:moveTo>
                    <a:cubicBezTo>
                      <a:pt x="0" y="62196"/>
                      <a:pt x="21952" y="51221"/>
                      <a:pt x="51586" y="51221"/>
                    </a:cubicBezTo>
                    <a:lnTo>
                      <a:pt x="81221" y="51221"/>
                    </a:lnTo>
                    <a:lnTo>
                      <a:pt x="81221" y="45001"/>
                    </a:lnTo>
                    <a:cubicBezTo>
                      <a:pt x="81221" y="31098"/>
                      <a:pt x="70977" y="21586"/>
                      <a:pt x="55611" y="21586"/>
                    </a:cubicBezTo>
                    <a:cubicBezTo>
                      <a:pt x="42440" y="21586"/>
                      <a:pt x="32196" y="28537"/>
                      <a:pt x="30001" y="38781"/>
                    </a:cubicBezTo>
                    <a:lnTo>
                      <a:pt x="2561" y="38781"/>
                    </a:lnTo>
                    <a:cubicBezTo>
                      <a:pt x="5488" y="13171"/>
                      <a:pt x="28171" y="0"/>
                      <a:pt x="56708" y="0"/>
                    </a:cubicBezTo>
                    <a:cubicBezTo>
                      <a:pt x="87441" y="0"/>
                      <a:pt x="107197" y="17927"/>
                      <a:pt x="107197" y="47928"/>
                    </a:cubicBezTo>
                    <a:lnTo>
                      <a:pt x="107197" y="90002"/>
                    </a:lnTo>
                    <a:cubicBezTo>
                      <a:pt x="107197" y="96587"/>
                      <a:pt x="110490" y="100246"/>
                      <a:pt x="116710" y="100246"/>
                    </a:cubicBezTo>
                    <a:lnTo>
                      <a:pt x="119637" y="100246"/>
                    </a:lnTo>
                    <a:lnTo>
                      <a:pt x="119637" y="122929"/>
                    </a:lnTo>
                    <a:lnTo>
                      <a:pt x="108661" y="122929"/>
                    </a:lnTo>
                    <a:cubicBezTo>
                      <a:pt x="97319" y="122929"/>
                      <a:pt x="86709" y="120002"/>
                      <a:pt x="84514" y="106831"/>
                    </a:cubicBezTo>
                    <a:cubicBezTo>
                      <a:pt x="74270" y="120368"/>
                      <a:pt x="59635" y="125490"/>
                      <a:pt x="43903" y="125490"/>
                    </a:cubicBezTo>
                    <a:cubicBezTo>
                      <a:pt x="19391" y="125856"/>
                      <a:pt x="0" y="114149"/>
                      <a:pt x="0" y="89636"/>
                    </a:cubicBezTo>
                    <a:close/>
                    <a:moveTo>
                      <a:pt x="81587" y="75367"/>
                    </a:moveTo>
                    <a:lnTo>
                      <a:pt x="81587" y="70611"/>
                    </a:lnTo>
                    <a:lnTo>
                      <a:pt x="49025" y="70611"/>
                    </a:lnTo>
                    <a:cubicBezTo>
                      <a:pt x="38415" y="70611"/>
                      <a:pt x="27440" y="75733"/>
                      <a:pt x="27440" y="88173"/>
                    </a:cubicBezTo>
                    <a:cubicBezTo>
                      <a:pt x="27440" y="100246"/>
                      <a:pt x="37318" y="105368"/>
                      <a:pt x="49025" y="105368"/>
                    </a:cubicBezTo>
                    <a:cubicBezTo>
                      <a:pt x="69514" y="105368"/>
                      <a:pt x="81587" y="93660"/>
                      <a:pt x="81587" y="75367"/>
                    </a:cubicBez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sp>
            <p:nvSpPr>
              <p:cNvPr id="18" name="Frihandsfigur: Form 17">
                <a:extLst>
                  <a:ext uri="{FF2B5EF4-FFF2-40B4-BE49-F238E27FC236}">
                    <a16:creationId xmlns:a16="http://schemas.microsoft.com/office/drawing/2014/main" id="{96C1688C-0004-451A-9D78-6BD7A49045F1}"/>
                  </a:ext>
                </a:extLst>
              </p:cNvPr>
              <p:cNvSpPr/>
              <p:nvPr/>
            </p:nvSpPr>
            <p:spPr bwMode="black">
              <a:xfrm>
                <a:off x="1210515" y="6412814"/>
                <a:ext cx="103904" cy="125519"/>
              </a:xfrm>
              <a:custGeom>
                <a:avLst/>
                <a:gdLst>
                  <a:gd name="connsiteX0" fmla="*/ 0 w 103904"/>
                  <a:gd name="connsiteY0" fmla="*/ 84148 h 125519"/>
                  <a:gd name="connsiteX1" fmla="*/ 25976 w 103904"/>
                  <a:gd name="connsiteY1" fmla="*/ 83782 h 125519"/>
                  <a:gd name="connsiteX2" fmla="*/ 54147 w 103904"/>
                  <a:gd name="connsiteY2" fmla="*/ 104636 h 125519"/>
                  <a:gd name="connsiteX3" fmla="*/ 76831 w 103904"/>
                  <a:gd name="connsiteY3" fmla="*/ 88904 h 125519"/>
                  <a:gd name="connsiteX4" fmla="*/ 57806 w 103904"/>
                  <a:gd name="connsiteY4" fmla="*/ 74636 h 125519"/>
                  <a:gd name="connsiteX5" fmla="*/ 36586 w 103904"/>
                  <a:gd name="connsiteY5" fmla="*/ 70977 h 125519"/>
                  <a:gd name="connsiteX6" fmla="*/ 2195 w 103904"/>
                  <a:gd name="connsiteY6" fmla="*/ 38781 h 125519"/>
                  <a:gd name="connsiteX7" fmla="*/ 51586 w 103904"/>
                  <a:gd name="connsiteY7" fmla="*/ 0 h 125519"/>
                  <a:gd name="connsiteX8" fmla="*/ 101709 w 103904"/>
                  <a:gd name="connsiteY8" fmla="*/ 39513 h 125519"/>
                  <a:gd name="connsiteX9" fmla="*/ 75733 w 103904"/>
                  <a:gd name="connsiteY9" fmla="*/ 39513 h 125519"/>
                  <a:gd name="connsiteX10" fmla="*/ 50489 w 103904"/>
                  <a:gd name="connsiteY10" fmla="*/ 21220 h 125519"/>
                  <a:gd name="connsiteX11" fmla="*/ 28537 w 103904"/>
                  <a:gd name="connsiteY11" fmla="*/ 36220 h 125519"/>
                  <a:gd name="connsiteX12" fmla="*/ 42074 w 103904"/>
                  <a:gd name="connsiteY12" fmla="*/ 47196 h 125519"/>
                  <a:gd name="connsiteX13" fmla="*/ 68782 w 103904"/>
                  <a:gd name="connsiteY13" fmla="*/ 52318 h 125519"/>
                  <a:gd name="connsiteX14" fmla="*/ 103904 w 103904"/>
                  <a:gd name="connsiteY14" fmla="*/ 85977 h 125519"/>
                  <a:gd name="connsiteX15" fmla="*/ 53416 w 103904"/>
                  <a:gd name="connsiteY15" fmla="*/ 125490 h 125519"/>
                  <a:gd name="connsiteX16" fmla="*/ 0 w 103904"/>
                  <a:gd name="connsiteY16" fmla="*/ 84148 h 12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04" h="125519">
                    <a:moveTo>
                      <a:pt x="0" y="84148"/>
                    </a:moveTo>
                    <a:lnTo>
                      <a:pt x="25976" y="83782"/>
                    </a:lnTo>
                    <a:cubicBezTo>
                      <a:pt x="28171" y="96587"/>
                      <a:pt x="38781" y="104636"/>
                      <a:pt x="54147" y="104636"/>
                    </a:cubicBezTo>
                    <a:cubicBezTo>
                      <a:pt x="64392" y="104636"/>
                      <a:pt x="76831" y="100978"/>
                      <a:pt x="76831" y="88904"/>
                    </a:cubicBezTo>
                    <a:cubicBezTo>
                      <a:pt x="76831" y="80489"/>
                      <a:pt x="70977" y="77197"/>
                      <a:pt x="57806" y="74636"/>
                    </a:cubicBezTo>
                    <a:lnTo>
                      <a:pt x="36586" y="70977"/>
                    </a:lnTo>
                    <a:cubicBezTo>
                      <a:pt x="21586" y="68416"/>
                      <a:pt x="2195" y="62196"/>
                      <a:pt x="2195" y="38781"/>
                    </a:cubicBezTo>
                    <a:cubicBezTo>
                      <a:pt x="2195" y="17927"/>
                      <a:pt x="21220" y="0"/>
                      <a:pt x="51586" y="0"/>
                    </a:cubicBezTo>
                    <a:cubicBezTo>
                      <a:pt x="87075" y="0"/>
                      <a:pt x="101344" y="23049"/>
                      <a:pt x="101709" y="39513"/>
                    </a:cubicBezTo>
                    <a:lnTo>
                      <a:pt x="75733" y="39513"/>
                    </a:lnTo>
                    <a:cubicBezTo>
                      <a:pt x="73538" y="27805"/>
                      <a:pt x="63660" y="21220"/>
                      <a:pt x="50489" y="21220"/>
                    </a:cubicBezTo>
                    <a:cubicBezTo>
                      <a:pt x="36586" y="21220"/>
                      <a:pt x="28537" y="28537"/>
                      <a:pt x="28537" y="36220"/>
                    </a:cubicBezTo>
                    <a:cubicBezTo>
                      <a:pt x="28537" y="43172"/>
                      <a:pt x="33659" y="45733"/>
                      <a:pt x="42074" y="47196"/>
                    </a:cubicBezTo>
                    <a:lnTo>
                      <a:pt x="68782" y="52318"/>
                    </a:lnTo>
                    <a:cubicBezTo>
                      <a:pt x="91465" y="56708"/>
                      <a:pt x="103904" y="67684"/>
                      <a:pt x="103904" y="85977"/>
                    </a:cubicBezTo>
                    <a:cubicBezTo>
                      <a:pt x="103904" y="113417"/>
                      <a:pt x="79026" y="125490"/>
                      <a:pt x="53416" y="125490"/>
                    </a:cubicBezTo>
                    <a:cubicBezTo>
                      <a:pt x="27074" y="126222"/>
                      <a:pt x="2561" y="113417"/>
                      <a:pt x="0" y="84148"/>
                    </a:cubicBezTo>
                    <a:close/>
                  </a:path>
                </a:pathLst>
              </a:custGeom>
              <a:solidFill>
                <a:srgbClr val="FFFFFF"/>
              </a:solidFill>
              <a:ln w="3656" cap="flat">
                <a:noFill/>
                <a:prstDash val="solid"/>
                <a:miter/>
              </a:ln>
            </p:spPr>
            <p:txBody>
              <a:bodyPr rtlCol="0" anchor="ctr"/>
              <a:lstStyle/>
              <a:p>
                <a:endParaRPr lang="en-US" dirty="0">
                  <a:solidFill>
                    <a:schemeClr val="tx1"/>
                  </a:solidFill>
                </a:endParaRPr>
              </a:p>
            </p:txBody>
          </p:sp>
        </p:grpSp>
      </p:grpSp>
      <p:sp>
        <p:nvSpPr>
          <p:cNvPr id="22" name="Text Placeholder 2">
            <a:extLst>
              <a:ext uri="{FF2B5EF4-FFF2-40B4-BE49-F238E27FC236}">
                <a16:creationId xmlns:a16="http://schemas.microsoft.com/office/drawing/2014/main" id="{28FC8505-966F-453D-BC1E-CBB6F28354DF}"/>
              </a:ext>
            </a:extLst>
          </p:cNvPr>
          <p:cNvSpPr>
            <a:spLocks noGrp="1"/>
          </p:cNvSpPr>
          <p:nvPr>
            <p:ph type="body" idx="14"/>
          </p:nvPr>
        </p:nvSpPr>
        <p:spPr>
          <a:xfrm>
            <a:off x="315253" y="288000"/>
            <a:ext cx="2710560" cy="576000"/>
          </a:xfrm>
        </p:spPr>
        <p:txBody>
          <a:bodyPr anchor="t"/>
          <a:lstStyle>
            <a:lvl1pPr marL="0" indent="0">
              <a:lnSpc>
                <a:spcPct val="100000"/>
              </a:lnSpc>
              <a:spcBef>
                <a:spcPts val="100"/>
              </a:spcBef>
              <a:buNone/>
              <a:defRPr sz="9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4" name="textruta 8">
            <a:extLst>
              <a:ext uri="{FF2B5EF4-FFF2-40B4-BE49-F238E27FC236}">
                <a16:creationId xmlns:a16="http://schemas.microsoft.com/office/drawing/2014/main" id="{BCDE7B14-3169-41AC-AE76-B75DC4FD8425}"/>
              </a:ext>
            </a:extLst>
          </p:cNvPr>
          <p:cNvSpPr txBox="1"/>
          <p:nvPr/>
        </p:nvSpPr>
        <p:spPr>
          <a:xfrm>
            <a:off x="-8799" y="-355859"/>
            <a:ext cx="12192000" cy="307777"/>
          </a:xfrm>
          <a:prstGeom prst="rect">
            <a:avLst/>
          </a:prstGeom>
          <a:solidFill>
            <a:schemeClr val="tx1"/>
          </a:solidFill>
        </p:spPr>
        <p:txBody>
          <a:bodyPr wrap="square" rtlCol="0">
            <a:spAutoFit/>
          </a:bodyPr>
          <a:lstStyle/>
          <a:p>
            <a:pPr algn="l"/>
            <a:r>
              <a:rPr lang="en-US" sz="1400" dirty="0">
                <a:solidFill>
                  <a:schemeClr val="bg2"/>
                </a:solidFill>
              </a:rPr>
              <a:t>To insert Background picture in this layout – Right click on the background – choose Format –Picture or texture fill and Insert a picture from file.  </a:t>
            </a:r>
          </a:p>
        </p:txBody>
      </p:sp>
    </p:spTree>
    <p:extLst>
      <p:ext uri="{BB962C8B-B14F-4D97-AF65-F5344CB8AC3E}">
        <p14:creationId xmlns:p14="http://schemas.microsoft.com/office/powerpoint/2010/main" val="4135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 text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7" name="Platshållare för bild 6">
            <a:extLst>
              <a:ext uri="{FF2B5EF4-FFF2-40B4-BE49-F238E27FC236}">
                <a16:creationId xmlns:a16="http://schemas.microsoft.com/office/drawing/2014/main" id="{B1917F1A-F3DC-49F0-ADBF-AE7453124B3B}"/>
              </a:ext>
            </a:extLst>
          </p:cNvPr>
          <p:cNvSpPr>
            <a:spLocks noGrp="1"/>
          </p:cNvSpPr>
          <p:nvPr>
            <p:ph type="pic" sz="quarter" idx="15"/>
          </p:nvPr>
        </p:nvSpPr>
        <p:spPr>
          <a:xfrm>
            <a:off x="312736" y="1127126"/>
            <a:ext cx="7624800" cy="5413374"/>
          </a:xfrm>
        </p:spPr>
        <p:txBody>
          <a:bodyPr/>
          <a:lstStyle>
            <a:lvl1pPr>
              <a:defRPr>
                <a:solidFill>
                  <a:schemeClr val="tx1"/>
                </a:solidFill>
              </a:defRPr>
            </a:lvl1pPr>
          </a:lstStyle>
          <a:p>
            <a:r>
              <a:rPr lang="en-GB" dirty="0"/>
              <a:t>Click icon to add picture</a:t>
            </a:r>
            <a:endParaRPr lang="en-US" dirty="0"/>
          </a:p>
        </p:txBody>
      </p:sp>
      <p:sp>
        <p:nvSpPr>
          <p:cNvPr id="10" name="Text Placeholder 2">
            <a:extLst>
              <a:ext uri="{FF2B5EF4-FFF2-40B4-BE49-F238E27FC236}">
                <a16:creationId xmlns:a16="http://schemas.microsoft.com/office/drawing/2014/main" id="{004C6C62-D660-493A-A0AC-4F4AE92F5741}"/>
              </a:ext>
            </a:extLst>
          </p:cNvPr>
          <p:cNvSpPr>
            <a:spLocks noGrp="1"/>
          </p:cNvSpPr>
          <p:nvPr>
            <p:ph type="body" idx="14"/>
          </p:nvPr>
        </p:nvSpPr>
        <p:spPr>
          <a:xfrm>
            <a:off x="8189912" y="5987935"/>
            <a:ext cx="3685943" cy="574789"/>
          </a:xfrm>
        </p:spPr>
        <p:txBody>
          <a:bodyPr anchor="b"/>
          <a:lstStyle>
            <a:lvl1pPr marL="0" indent="0">
              <a:buNone/>
              <a:defRPr sz="9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3" name="Platshållare för text 8">
            <a:extLst>
              <a:ext uri="{FF2B5EF4-FFF2-40B4-BE49-F238E27FC236}">
                <a16:creationId xmlns:a16="http://schemas.microsoft.com/office/drawing/2014/main" id="{994B92F8-AE67-4532-B3BE-E64076260505}"/>
              </a:ext>
            </a:extLst>
          </p:cNvPr>
          <p:cNvSpPr>
            <a:spLocks noGrp="1"/>
          </p:cNvSpPr>
          <p:nvPr>
            <p:ph type="body" sz="quarter" idx="13"/>
          </p:nvPr>
        </p:nvSpPr>
        <p:spPr>
          <a:xfrm>
            <a:off x="8189681" y="1101090"/>
            <a:ext cx="3686175" cy="462661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216948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picture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7" name="Platshållare för bild 6">
            <a:extLst>
              <a:ext uri="{FF2B5EF4-FFF2-40B4-BE49-F238E27FC236}">
                <a16:creationId xmlns:a16="http://schemas.microsoft.com/office/drawing/2014/main" id="{042B7CA3-008A-47AC-BB01-D5068FDB61A7}"/>
              </a:ext>
            </a:extLst>
          </p:cNvPr>
          <p:cNvSpPr>
            <a:spLocks noGrp="1"/>
          </p:cNvSpPr>
          <p:nvPr>
            <p:ph type="pic" sz="quarter" idx="15"/>
          </p:nvPr>
        </p:nvSpPr>
        <p:spPr>
          <a:xfrm>
            <a:off x="4251287" y="1935162"/>
            <a:ext cx="7624800" cy="4605337"/>
          </a:xfrm>
        </p:spPr>
        <p:txBody>
          <a:bodyPr/>
          <a:lstStyle>
            <a:lvl1pPr>
              <a:defRPr>
                <a:solidFill>
                  <a:schemeClr val="tx1"/>
                </a:solidFill>
              </a:defRPr>
            </a:lvl1pPr>
          </a:lstStyle>
          <a:p>
            <a:r>
              <a:rPr lang="en-GB" dirty="0"/>
              <a:t>Click icon to add picture</a:t>
            </a:r>
            <a:endParaRPr lang="en-US" dirty="0"/>
          </a:p>
        </p:txBody>
      </p:sp>
      <p:sp>
        <p:nvSpPr>
          <p:cNvPr id="10" name="Text Placeholder 2">
            <a:extLst>
              <a:ext uri="{FF2B5EF4-FFF2-40B4-BE49-F238E27FC236}">
                <a16:creationId xmlns:a16="http://schemas.microsoft.com/office/drawing/2014/main" id="{414EDC4A-06FE-4048-A92B-E03458A6EC45}"/>
              </a:ext>
            </a:extLst>
          </p:cNvPr>
          <p:cNvSpPr>
            <a:spLocks noGrp="1"/>
          </p:cNvSpPr>
          <p:nvPr>
            <p:ph type="body" idx="14"/>
          </p:nvPr>
        </p:nvSpPr>
        <p:spPr>
          <a:xfrm>
            <a:off x="315914" y="5987935"/>
            <a:ext cx="3686174" cy="574789"/>
          </a:xfrm>
        </p:spPr>
        <p:txBody>
          <a:bodyPr anchor="b"/>
          <a:lstStyle>
            <a:lvl1pPr marL="0" indent="0">
              <a:buNone/>
              <a:defRPr sz="9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 name="Title 2">
            <a:extLst>
              <a:ext uri="{FF2B5EF4-FFF2-40B4-BE49-F238E27FC236}">
                <a16:creationId xmlns:a16="http://schemas.microsoft.com/office/drawing/2014/main" id="{9FAA9B10-E94C-4DCD-BFE2-88B344832B26}"/>
              </a:ext>
            </a:extLst>
          </p:cNvPr>
          <p:cNvSpPr>
            <a:spLocks noGrp="1"/>
          </p:cNvSpPr>
          <p:nvPr>
            <p:ph type="title"/>
          </p:nvPr>
        </p:nvSpPr>
        <p:spPr/>
        <p:txBody>
          <a:bodyPr/>
          <a:lstStyle/>
          <a:p>
            <a:r>
              <a:rPr lang="en-GB"/>
              <a:t>Click to edit Master title style</a:t>
            </a:r>
            <a:endParaRPr lang="en-US"/>
          </a:p>
        </p:txBody>
      </p:sp>
      <p:sp>
        <p:nvSpPr>
          <p:cNvPr id="14" name="Platshållare för text 8">
            <a:extLst>
              <a:ext uri="{FF2B5EF4-FFF2-40B4-BE49-F238E27FC236}">
                <a16:creationId xmlns:a16="http://schemas.microsoft.com/office/drawing/2014/main" id="{22186728-45F6-4366-92B0-C268B7AAC473}"/>
              </a:ext>
            </a:extLst>
          </p:cNvPr>
          <p:cNvSpPr>
            <a:spLocks noGrp="1"/>
          </p:cNvSpPr>
          <p:nvPr>
            <p:ph type="body" sz="quarter" idx="17"/>
          </p:nvPr>
        </p:nvSpPr>
        <p:spPr>
          <a:xfrm>
            <a:off x="312996" y="1905000"/>
            <a:ext cx="3686175" cy="382270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2">
            <a:extLst>
              <a:ext uri="{FF2B5EF4-FFF2-40B4-BE49-F238E27FC236}">
                <a16:creationId xmlns:a16="http://schemas.microsoft.com/office/drawing/2014/main" id="{A6907223-2798-45F1-B502-C8050F79B30E}"/>
              </a:ext>
            </a:extLst>
          </p:cNvPr>
          <p:cNvSpPr>
            <a:spLocks noGrp="1"/>
          </p:cNvSpPr>
          <p:nvPr>
            <p:ph type="body" idx="18"/>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0609043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text + image Light">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1878B-04F3-45E5-B2CA-E879F3BCC36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FEE96D6-AAD8-410E-989B-6628B8DC3776}"/>
              </a:ext>
            </a:extLst>
          </p:cNvPr>
          <p:cNvSpPr>
            <a:spLocks noGrp="1"/>
          </p:cNvSpPr>
          <p:nvPr>
            <p:ph type="sldNum" sz="quarter" idx="12"/>
          </p:nvPr>
        </p:nvSpPr>
        <p:spPr/>
        <p:txBody>
          <a:bodyPr/>
          <a:lstStyle>
            <a:lvl1pPr>
              <a:defRPr>
                <a:solidFill>
                  <a:schemeClr val="tx1"/>
                </a:solidFill>
              </a:defRPr>
            </a:lvl1pPr>
          </a:lstStyle>
          <a:p>
            <a:fld id="{20F5467F-CA83-4951-87CD-A29B72857444}" type="slidenum">
              <a:rPr lang="en-US" smtClean="0"/>
              <a:t>‹#›</a:t>
            </a:fld>
            <a:endParaRPr lang="en-US" dirty="0"/>
          </a:p>
        </p:txBody>
      </p:sp>
      <p:sp>
        <p:nvSpPr>
          <p:cNvPr id="16" name="Picture Placeholder 2">
            <a:extLst>
              <a:ext uri="{FF2B5EF4-FFF2-40B4-BE49-F238E27FC236}">
                <a16:creationId xmlns:a16="http://schemas.microsoft.com/office/drawing/2014/main" id="{E2F6474D-6619-4B09-A0DC-0392431447B7}"/>
              </a:ext>
            </a:extLst>
          </p:cNvPr>
          <p:cNvSpPr>
            <a:spLocks noGrp="1"/>
          </p:cNvSpPr>
          <p:nvPr>
            <p:ph type="pic" sz="quarter" idx="19"/>
          </p:nvPr>
        </p:nvSpPr>
        <p:spPr>
          <a:xfrm>
            <a:off x="8189913" y="1935162"/>
            <a:ext cx="3685942" cy="4603935"/>
          </a:xfrm>
        </p:spPr>
        <p:txBody>
          <a:bodyPr/>
          <a:lstStyle/>
          <a:p>
            <a:r>
              <a:rPr lang="en-GB" dirty="0"/>
              <a:t>Click icon to add picture</a:t>
            </a:r>
            <a:endParaRPr lang="sv-SE"/>
          </a:p>
        </p:txBody>
      </p:sp>
      <p:sp>
        <p:nvSpPr>
          <p:cNvPr id="2" name="Title 1">
            <a:extLst>
              <a:ext uri="{FF2B5EF4-FFF2-40B4-BE49-F238E27FC236}">
                <a16:creationId xmlns:a16="http://schemas.microsoft.com/office/drawing/2014/main" id="{EBBD2EE3-CA75-4C2C-B67E-7F08005518E9}"/>
              </a:ext>
            </a:extLst>
          </p:cNvPr>
          <p:cNvSpPr>
            <a:spLocks noGrp="1"/>
          </p:cNvSpPr>
          <p:nvPr>
            <p:ph type="title"/>
          </p:nvPr>
        </p:nvSpPr>
        <p:spPr>
          <a:xfrm>
            <a:off x="315913" y="1074420"/>
            <a:ext cx="8605837" cy="605155"/>
          </a:xfrm>
        </p:spPr>
        <p:txBody>
          <a:bodyPr/>
          <a:lstStyle/>
          <a:p>
            <a:r>
              <a:rPr lang="en-GB"/>
              <a:t>Click to edit Master title style</a:t>
            </a:r>
            <a:endParaRPr lang="en-US"/>
          </a:p>
        </p:txBody>
      </p:sp>
      <p:sp>
        <p:nvSpPr>
          <p:cNvPr id="18" name="Platshållare för text 8">
            <a:extLst>
              <a:ext uri="{FF2B5EF4-FFF2-40B4-BE49-F238E27FC236}">
                <a16:creationId xmlns:a16="http://schemas.microsoft.com/office/drawing/2014/main" id="{36EA1E14-2AE7-4059-8B53-39796EA6B3C6}"/>
              </a:ext>
            </a:extLst>
          </p:cNvPr>
          <p:cNvSpPr>
            <a:spLocks noGrp="1"/>
          </p:cNvSpPr>
          <p:nvPr>
            <p:ph type="body" sz="quarter" idx="17"/>
          </p:nvPr>
        </p:nvSpPr>
        <p:spPr>
          <a:xfrm>
            <a:off x="312996" y="1905000"/>
            <a:ext cx="3686175" cy="462661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Platshållare för text 8">
            <a:extLst>
              <a:ext uri="{FF2B5EF4-FFF2-40B4-BE49-F238E27FC236}">
                <a16:creationId xmlns:a16="http://schemas.microsoft.com/office/drawing/2014/main" id="{80A38CA8-BCC9-47CA-8569-988796C61CED}"/>
              </a:ext>
            </a:extLst>
          </p:cNvPr>
          <p:cNvSpPr>
            <a:spLocks noGrp="1"/>
          </p:cNvSpPr>
          <p:nvPr>
            <p:ph type="body" sz="quarter" idx="20"/>
          </p:nvPr>
        </p:nvSpPr>
        <p:spPr>
          <a:xfrm>
            <a:off x="4251455" y="1905000"/>
            <a:ext cx="3686175" cy="4626610"/>
          </a:xfrm>
        </p:spPr>
        <p:txBody>
          <a:bodyPr/>
          <a:lstStyle>
            <a:lvl1pPr marL="179388" indent="-179388">
              <a:defRPr sz="1400">
                <a:solidFill>
                  <a:schemeClr val="tx1"/>
                </a:solidFill>
              </a:defRPr>
            </a:lvl1pPr>
            <a:lvl2pPr marL="360363" indent="-182563">
              <a:defRPr sz="1200">
                <a:solidFill>
                  <a:schemeClr val="tx1"/>
                </a:solidFill>
              </a:defRPr>
            </a:lvl2pPr>
            <a:lvl3pPr marL="538163" indent="-177800">
              <a:defRPr sz="1000">
                <a:solidFill>
                  <a:schemeClr val="tx1"/>
                </a:solidFill>
              </a:defRPr>
            </a:lvl3pPr>
            <a:lvl4pPr marL="715963" indent="-179388">
              <a:defRPr sz="1000">
                <a:solidFill>
                  <a:schemeClr val="tx1"/>
                </a:solidFill>
              </a:defRPr>
            </a:lvl4pPr>
            <a:lvl5pPr marL="898525" indent="-180975">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2">
            <a:extLst>
              <a:ext uri="{FF2B5EF4-FFF2-40B4-BE49-F238E27FC236}">
                <a16:creationId xmlns:a16="http://schemas.microsoft.com/office/drawing/2014/main" id="{7068AAA9-30B8-488D-8FE4-3F310A983BF6}"/>
              </a:ext>
            </a:extLst>
          </p:cNvPr>
          <p:cNvSpPr>
            <a:spLocks noGrp="1"/>
          </p:cNvSpPr>
          <p:nvPr>
            <p:ph type="body" idx="14"/>
          </p:nvPr>
        </p:nvSpPr>
        <p:spPr>
          <a:xfrm>
            <a:off x="9173671" y="1110615"/>
            <a:ext cx="2702184" cy="568961"/>
          </a:xfrm>
        </p:spPr>
        <p:txBody>
          <a:bodyPr anchor="t"/>
          <a:lstStyle>
            <a:lvl1pPr marL="0" indent="0">
              <a:spcBef>
                <a:spcPts val="300"/>
              </a:spcBef>
              <a:buNone/>
              <a:defRPr sz="900" b="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0228859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13" Type="http://schemas.openxmlformats.org/officeDocument/2006/relationships/image" Target="../media/image3.svg"/><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emf"/><Relationship Id="rId5" Type="http://schemas.openxmlformats.org/officeDocument/2006/relationships/slideLayout" Target="../slideLayouts/slideLayout11.xml"/><Relationship Id="rId10" Type="http://schemas.openxmlformats.org/officeDocument/2006/relationships/oleObject" Target="../embeddings/oleObject2.bin"/><Relationship Id="rId4" Type="http://schemas.openxmlformats.org/officeDocument/2006/relationships/slideLayout" Target="../slideLayouts/slideLayout10.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3.svg"/><Relationship Id="rId3" Type="http://schemas.openxmlformats.org/officeDocument/2006/relationships/slideLayout" Target="../slideLayouts/slideLayout15.xml"/><Relationship Id="rId21" Type="http://schemas.openxmlformats.org/officeDocument/2006/relationships/vmlDrawing" Target="../drawings/vmlDrawing3.v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e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oleObject" Target="../embeddings/oleObject3.bin"/><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E9474142-AABA-462A-8E38-34F802FCCC48}"/>
              </a:ext>
            </a:extLst>
          </p:cNvPr>
          <p:cNvGraphicFramePr>
            <a:graphicFrameLocks noChangeAspect="1"/>
          </p:cNvGraphicFramePr>
          <p:nvPr userDrawn="1">
            <p:custDataLst>
              <p:tags r:id="rId9"/>
            </p:custDataLst>
            <p:extLst>
              <p:ext uri="{D42A27DB-BD31-4B8C-83A1-F6EECF244321}">
                <p14:modId xmlns:p14="http://schemas.microsoft.com/office/powerpoint/2010/main" val="3370231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2" name="think-cell Slide" r:id="rId10" imgW="395" imgH="396" progId="TCLayout.ActiveDocument.1">
                  <p:embed/>
                </p:oleObj>
              </mc:Choice>
              <mc:Fallback>
                <p:oleObj name="think-cell Slide" r:id="rId10" imgW="395" imgH="396" progId="TCLayout.ActiveDocument.1">
                  <p:embed/>
                  <p:pic>
                    <p:nvPicPr>
                      <p:cNvPr id="11" name="Object 10" hidden="1">
                        <a:extLst>
                          <a:ext uri="{FF2B5EF4-FFF2-40B4-BE49-F238E27FC236}">
                            <a16:creationId xmlns:a16="http://schemas.microsoft.com/office/drawing/2014/main" id="{E9474142-AABA-462A-8E38-34F802FCCC4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25EE51-B9E4-4CE9-B81B-C3EBAEFD2632}"/>
              </a:ext>
            </a:extLst>
          </p:cNvPr>
          <p:cNvSpPr>
            <a:spLocks noGrp="1"/>
          </p:cNvSpPr>
          <p:nvPr>
            <p:ph type="title"/>
          </p:nvPr>
        </p:nvSpPr>
        <p:spPr>
          <a:xfrm>
            <a:off x="315913" y="1074420"/>
            <a:ext cx="11542576" cy="605155"/>
          </a:xfrm>
          <a:prstGeom prst="rect">
            <a:avLst/>
          </a:prstGeom>
        </p:spPr>
        <p:txBody>
          <a:bodyPr vert="horz" lIns="0" tIns="0" rIns="0" bIns="0" rtlCol="0" anchor="t">
            <a:noAutofit/>
          </a:body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mall </a:t>
            </a:r>
            <a:r>
              <a:rPr lang="en-US" err="1"/>
              <a:t>för</a:t>
            </a:r>
            <a:r>
              <a:rPr lang="en-US"/>
              <a:t> </a:t>
            </a:r>
            <a:r>
              <a:rPr lang="en-US" err="1"/>
              <a:t>rubrikformat</a:t>
            </a:r>
            <a:endParaRPr lang="en-US"/>
          </a:p>
        </p:txBody>
      </p:sp>
      <p:sp>
        <p:nvSpPr>
          <p:cNvPr id="3" name="Text Placeholder 2">
            <a:extLst>
              <a:ext uri="{FF2B5EF4-FFF2-40B4-BE49-F238E27FC236}">
                <a16:creationId xmlns:a16="http://schemas.microsoft.com/office/drawing/2014/main" id="{DD5590DA-E662-4AC9-9802-1C01A2B6B14A}"/>
              </a:ext>
            </a:extLst>
          </p:cNvPr>
          <p:cNvSpPr>
            <a:spLocks noGrp="1"/>
          </p:cNvSpPr>
          <p:nvPr>
            <p:ph type="body" idx="1"/>
          </p:nvPr>
        </p:nvSpPr>
        <p:spPr>
          <a:xfrm>
            <a:off x="315913" y="1909822"/>
            <a:ext cx="11560174" cy="4630677"/>
          </a:xfrm>
          <a:prstGeom prst="rect">
            <a:avLst/>
          </a:prstGeom>
        </p:spPr>
        <p:txBody>
          <a:bodyPr vert="horz" lIns="0" tIns="0" rIns="0" bIns="0" rtlCol="0">
            <a:noAutofit/>
          </a:bodyPr>
          <a:lstStyle/>
          <a:p>
            <a:pPr lvl="0"/>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 </a:t>
            </a:r>
            <a:r>
              <a:rPr lang="en-US" err="1"/>
              <a:t>på</a:t>
            </a:r>
            <a:r>
              <a:rPr lang="en-US"/>
              <a:t> </a:t>
            </a:r>
            <a:r>
              <a:rPr lang="en-US" err="1"/>
              <a:t>bakgrundstexten</a:t>
            </a:r>
            <a:endParaRPr lang="en-US"/>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p>
        </p:txBody>
      </p:sp>
      <p:sp>
        <p:nvSpPr>
          <p:cNvPr id="4" name="Date Placeholder 3">
            <a:extLst>
              <a:ext uri="{FF2B5EF4-FFF2-40B4-BE49-F238E27FC236}">
                <a16:creationId xmlns:a16="http://schemas.microsoft.com/office/drawing/2014/main" id="{FF449B9F-C60B-41BB-9FD2-7E837549D917}"/>
              </a:ext>
            </a:extLst>
          </p:cNvPr>
          <p:cNvSpPr>
            <a:spLocks noGrp="1"/>
          </p:cNvSpPr>
          <p:nvPr>
            <p:ph type="dt" sz="half" idx="2"/>
          </p:nvPr>
        </p:nvSpPr>
        <p:spPr>
          <a:xfrm>
            <a:off x="315913" y="6570000"/>
            <a:ext cx="2702184" cy="288000"/>
          </a:xfrm>
          <a:prstGeom prst="rect">
            <a:avLst/>
          </a:prstGeom>
        </p:spPr>
        <p:txBody>
          <a:bodyPr vert="horz" lIns="0" tIns="0" rIns="0" bIns="0" rtlCol="0" anchor="t">
            <a:noAutofit/>
          </a:bodyPr>
          <a:lstStyle>
            <a:lvl1pPr algn="l">
              <a:defRPr sz="900">
                <a:solidFill>
                  <a:schemeClr val="tx1"/>
                </a:solidFill>
              </a:defRPr>
            </a:lvl1pPr>
          </a:lstStyle>
          <a:p>
            <a:fld id="{9158717E-0FB4-834C-83D7-C3816683B30B}" type="datetimeFigureOut">
              <a:rPr lang="en-US" smtClean="0"/>
              <a:t>5/3/2022</a:t>
            </a:fld>
            <a:endParaRPr lang="en-US" dirty="0"/>
          </a:p>
        </p:txBody>
      </p:sp>
      <p:sp>
        <p:nvSpPr>
          <p:cNvPr id="5" name="Footer Placeholder 4">
            <a:extLst>
              <a:ext uri="{FF2B5EF4-FFF2-40B4-BE49-F238E27FC236}">
                <a16:creationId xmlns:a16="http://schemas.microsoft.com/office/drawing/2014/main" id="{1F81CD04-F2C3-45A6-B114-6A8F1C9A36C3}"/>
              </a:ext>
            </a:extLst>
          </p:cNvPr>
          <p:cNvSpPr>
            <a:spLocks noGrp="1"/>
          </p:cNvSpPr>
          <p:nvPr>
            <p:ph type="ftr" sz="quarter" idx="3"/>
          </p:nvPr>
        </p:nvSpPr>
        <p:spPr>
          <a:xfrm>
            <a:off x="8201659" y="288925"/>
            <a:ext cx="2688592" cy="574040"/>
          </a:xfrm>
          <a:prstGeom prst="rect">
            <a:avLst/>
          </a:prstGeom>
        </p:spPr>
        <p:txBody>
          <a:bodyPr vert="horz" lIns="0" tIns="0" rIns="0" bIns="0" rtlCol="0" anchor="t">
            <a:noAutofit/>
          </a:bodyP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3462ED6-F99D-471D-B591-4BDE93277836}"/>
              </a:ext>
            </a:extLst>
          </p:cNvPr>
          <p:cNvSpPr>
            <a:spLocks noGrp="1"/>
          </p:cNvSpPr>
          <p:nvPr>
            <p:ph type="sldNum" sz="quarter" idx="4"/>
          </p:nvPr>
        </p:nvSpPr>
        <p:spPr>
          <a:xfrm>
            <a:off x="4252798" y="288925"/>
            <a:ext cx="735128" cy="574040"/>
          </a:xfrm>
          <a:prstGeom prst="rect">
            <a:avLst/>
          </a:prstGeom>
        </p:spPr>
        <p:txBody>
          <a:bodyPr vert="horz" lIns="0" tIns="0" rIns="0" bIns="0" rtlCol="0" anchor="t">
            <a:noAutofit/>
          </a:bodyPr>
          <a:lstStyle>
            <a:lvl1pPr algn="l">
              <a:defRPr sz="900">
                <a:solidFill>
                  <a:schemeClr val="tx1"/>
                </a:solidFill>
              </a:defRPr>
            </a:lvl1pPr>
          </a:lstStyle>
          <a:p>
            <a:fld id="{F750F29A-A579-0C48-ABF3-0AECBB4C2636}" type="slidenum">
              <a:rPr lang="en-US" smtClean="0"/>
              <a:t>‹#›</a:t>
            </a:fld>
            <a:endParaRPr lang="en-US" dirty="0"/>
          </a:p>
        </p:txBody>
      </p:sp>
      <p:pic>
        <p:nvPicPr>
          <p:cNvPr id="7" name="Bild 6">
            <a:extLst>
              <a:ext uri="{FF2B5EF4-FFF2-40B4-BE49-F238E27FC236}">
                <a16:creationId xmlns:a16="http://schemas.microsoft.com/office/drawing/2014/main" id="{C6AA3749-524C-4ACA-88E6-1FD5975885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13794" y="304165"/>
            <a:ext cx="574039" cy="167765"/>
          </a:xfrm>
          <a:prstGeom prst="rect">
            <a:avLst/>
          </a:prstGeom>
        </p:spPr>
      </p:pic>
      <p:sp>
        <p:nvSpPr>
          <p:cNvPr id="8" name="textruta 7">
            <a:extLst>
              <a:ext uri="{FF2B5EF4-FFF2-40B4-BE49-F238E27FC236}">
                <a16:creationId xmlns:a16="http://schemas.microsoft.com/office/drawing/2014/main" id="{20D12139-E09F-4047-96CD-5EE897931365}"/>
              </a:ext>
            </a:extLst>
          </p:cNvPr>
          <p:cNvSpPr txBox="1"/>
          <p:nvPr/>
        </p:nvSpPr>
        <p:spPr>
          <a:xfrm>
            <a:off x="315912" y="288924"/>
            <a:ext cx="2300287" cy="596900"/>
          </a:xfrm>
          <a:prstGeom prst="rect">
            <a:avLst/>
          </a:prstGeom>
          <a:noFill/>
        </p:spPr>
        <p:txBody>
          <a:bodyPr wrap="none" lIns="0" tIns="0" rIns="0" bIns="0" rtlCol="0">
            <a:noAutofit/>
          </a:bodyPr>
          <a:lstStyle/>
          <a:p>
            <a:r>
              <a:rPr lang="en-US" sz="900" dirty="0">
                <a:solidFill>
                  <a:schemeClr val="tx1"/>
                </a:solidFill>
              </a:rPr>
              <a:t>Securitas</a:t>
            </a:r>
          </a:p>
        </p:txBody>
      </p:sp>
      <p:sp>
        <p:nvSpPr>
          <p:cNvPr id="9" name="textruta 8">
            <a:extLst>
              <a:ext uri="{FF2B5EF4-FFF2-40B4-BE49-F238E27FC236}">
                <a16:creationId xmlns:a16="http://schemas.microsoft.com/office/drawing/2014/main" id="{2CE9FDF9-9A75-4E87-9F0B-E67EC5B60572}"/>
              </a:ext>
            </a:extLst>
          </p:cNvPr>
          <p:cNvSpPr txBox="1"/>
          <p:nvPr/>
        </p:nvSpPr>
        <p:spPr>
          <a:xfrm>
            <a:off x="-8799" y="-355859"/>
            <a:ext cx="12192000" cy="307777"/>
          </a:xfrm>
          <a:prstGeom prst="rect">
            <a:avLst/>
          </a:prstGeom>
          <a:solidFill>
            <a:schemeClr val="tx1"/>
          </a:solidFill>
        </p:spPr>
        <p:txBody>
          <a:bodyPr wrap="square" rtlCol="0">
            <a:spAutoFit/>
          </a:bodyPr>
          <a:lstStyle/>
          <a:p>
            <a:pPr algn="l"/>
            <a:r>
              <a:rPr lang="en-US" sz="1400" dirty="0">
                <a:solidFill>
                  <a:schemeClr val="bg2"/>
                </a:solidFill>
              </a:rPr>
              <a:t>To insert Background picture in this layout – Right click on the background – choose Format –Picture or texture fill and Insert a picture from file.  </a:t>
            </a:r>
          </a:p>
        </p:txBody>
      </p:sp>
    </p:spTree>
    <p:extLst>
      <p:ext uri="{BB962C8B-B14F-4D97-AF65-F5344CB8AC3E}">
        <p14:creationId xmlns:p14="http://schemas.microsoft.com/office/powerpoint/2010/main" val="25502599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Font typeface="Securitas Pro Office" panose="00000500000000000000" pitchFamily="2" charset="0"/>
        <a:buChar char="—"/>
        <a:defRPr sz="2400" kern="1200">
          <a:solidFill>
            <a:schemeClr val="tx1"/>
          </a:solidFill>
          <a:latin typeface="+mn-lt"/>
          <a:ea typeface="+mn-ea"/>
          <a:cs typeface="+mn-cs"/>
        </a:defRPr>
      </a:lvl1pPr>
      <a:lvl2pPr marL="720725" indent="-361950" algn="l" defTabSz="914400" rtl="0" eaLnBrk="1" latinLnBrk="0" hangingPunct="1">
        <a:lnSpc>
          <a:spcPct val="90000"/>
        </a:lnSpc>
        <a:spcBef>
          <a:spcPts val="500"/>
        </a:spcBef>
        <a:buFont typeface="Securitas Pro Office" panose="00000500000000000000" pitchFamily="2" charset="0"/>
        <a:buChar char="—"/>
        <a:defRPr sz="2000" kern="1200">
          <a:solidFill>
            <a:schemeClr val="tx1"/>
          </a:solidFill>
          <a:latin typeface="+mn-lt"/>
          <a:ea typeface="+mn-ea"/>
          <a:cs typeface="+mn-cs"/>
        </a:defRPr>
      </a:lvl2pPr>
      <a:lvl3pPr marL="989013" indent="-268288" algn="l" defTabSz="914400" rtl="0" eaLnBrk="1" latinLnBrk="0" hangingPunct="1">
        <a:lnSpc>
          <a:spcPct val="90000"/>
        </a:lnSpc>
        <a:spcBef>
          <a:spcPts val="500"/>
        </a:spcBef>
        <a:buFont typeface="Securitas Pro Office" panose="00000500000000000000" pitchFamily="2" charset="0"/>
        <a:buChar char="—"/>
        <a:defRPr sz="1800" kern="1200">
          <a:solidFill>
            <a:schemeClr val="tx1"/>
          </a:solidFill>
          <a:latin typeface="+mn-lt"/>
          <a:ea typeface="+mn-ea"/>
          <a:cs typeface="+mn-cs"/>
        </a:defRPr>
      </a:lvl3pPr>
      <a:lvl4pPr marL="1254125" indent="-268288" algn="l" defTabSz="914400" rtl="0" eaLnBrk="1" latinLnBrk="0" hangingPunct="1">
        <a:lnSpc>
          <a:spcPct val="90000"/>
        </a:lnSpc>
        <a:spcBef>
          <a:spcPts val="500"/>
        </a:spcBef>
        <a:buFont typeface="Securitas Pro Office" panose="00000500000000000000" pitchFamily="2" charset="0"/>
        <a:buChar char="—"/>
        <a:defRPr sz="1600" kern="1200">
          <a:solidFill>
            <a:schemeClr val="tx1"/>
          </a:solidFill>
          <a:latin typeface="+mn-lt"/>
          <a:ea typeface="+mn-ea"/>
          <a:cs typeface="+mn-cs"/>
        </a:defRPr>
      </a:lvl4pPr>
      <a:lvl5pPr marL="1524000" indent="-269875" algn="l" defTabSz="914400" rtl="0" eaLnBrk="1" latinLnBrk="0" hangingPunct="1">
        <a:lnSpc>
          <a:spcPct val="90000"/>
        </a:lnSpc>
        <a:spcBef>
          <a:spcPts val="500"/>
        </a:spcBef>
        <a:buFont typeface="Securitas Pro Office"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0">
          <p15:clr>
            <a:srgbClr val="F26B43"/>
          </p15:clr>
        </p15:guide>
        <p15:guide id="2" orient="horz" pos="200">
          <p15:clr>
            <a:srgbClr val="F26B43"/>
          </p15:clr>
        </p15:guide>
        <p15:guide id="3" pos="7480">
          <p15:clr>
            <a:srgbClr val="F26B43"/>
          </p15:clr>
        </p15:guide>
        <p15:guide id="4" orient="horz" pos="4120">
          <p15:clr>
            <a:srgbClr val="F26B43"/>
          </p15:clr>
        </p15:guide>
        <p15:guide id="5" orient="horz" pos="710">
          <p15:clr>
            <a:srgbClr val="F26B43"/>
          </p15:clr>
        </p15:guide>
        <p15:guide id="6" orient="horz" pos="1058">
          <p15:clr>
            <a:srgbClr val="F26B43"/>
          </p15:clr>
        </p15:guide>
        <p15:guide id="7" pos="660">
          <p15:clr>
            <a:srgbClr val="F26B43"/>
          </p15:clr>
        </p15:guide>
        <p15:guide id="8" pos="819">
          <p15:clr>
            <a:srgbClr val="F26B43"/>
          </p15:clr>
        </p15:guide>
        <p15:guide id="9" pos="1280">
          <p15:clr>
            <a:srgbClr val="F26B43"/>
          </p15:clr>
        </p15:guide>
        <p15:guide id="10" pos="1439">
          <p15:clr>
            <a:srgbClr val="F26B43"/>
          </p15:clr>
        </p15:guide>
        <p15:guide id="11" pos="1900">
          <p15:clr>
            <a:srgbClr val="F26B43"/>
          </p15:clr>
        </p15:guide>
        <p15:guide id="12" pos="2058">
          <p15:clr>
            <a:srgbClr val="F26B43"/>
          </p15:clr>
        </p15:guide>
        <p15:guide id="13" pos="2521">
          <p15:clr>
            <a:srgbClr val="F26B43"/>
          </p15:clr>
        </p15:guide>
        <p15:guide id="14" pos="2678">
          <p15:clr>
            <a:srgbClr val="F26B43"/>
          </p15:clr>
        </p15:guide>
        <p15:guide id="15" pos="3140">
          <p15:clr>
            <a:srgbClr val="F26B43"/>
          </p15:clr>
        </p15:guide>
        <p15:guide id="16" pos="3299">
          <p15:clr>
            <a:srgbClr val="F26B43"/>
          </p15:clr>
        </p15:guide>
        <p15:guide id="17" pos="3760">
          <p15:clr>
            <a:srgbClr val="F26B43"/>
          </p15:clr>
        </p15:guide>
        <p15:guide id="18" pos="3919">
          <p15:clr>
            <a:srgbClr val="F26B43"/>
          </p15:clr>
        </p15:guide>
        <p15:guide id="19" pos="4380">
          <p15:clr>
            <a:srgbClr val="F26B43"/>
          </p15:clr>
        </p15:guide>
        <p15:guide id="20" pos="4538">
          <p15:clr>
            <a:srgbClr val="F26B43"/>
          </p15:clr>
        </p15:guide>
        <p15:guide id="21" pos="5000">
          <p15:clr>
            <a:srgbClr val="F26B43"/>
          </p15:clr>
        </p15:guide>
        <p15:guide id="22" pos="5159">
          <p15:clr>
            <a:srgbClr val="F26B43"/>
          </p15:clr>
        </p15:guide>
        <p15:guide id="23" pos="5620">
          <p15:clr>
            <a:srgbClr val="F26B43"/>
          </p15:clr>
        </p15:guide>
        <p15:guide id="24" pos="5779">
          <p15:clr>
            <a:srgbClr val="F26B43"/>
          </p15:clr>
        </p15:guide>
        <p15:guide id="25" pos="6240">
          <p15:clr>
            <a:srgbClr val="F26B43"/>
          </p15:clr>
        </p15:guide>
        <p15:guide id="26" pos="6398">
          <p15:clr>
            <a:srgbClr val="F26B43"/>
          </p15:clr>
        </p15:guide>
        <p15:guide id="27" pos="6860">
          <p15:clr>
            <a:srgbClr val="F26B43"/>
          </p15:clr>
        </p15:guide>
        <p15:guide id="28" pos="7019">
          <p15:clr>
            <a:srgbClr val="F26B43"/>
          </p15:clr>
        </p15:guide>
        <p15:guide id="29" pos="7680">
          <p15:clr>
            <a:srgbClr val="F26B43"/>
          </p15:clr>
        </p15:guide>
        <p15:guide id="30" orient="horz" pos="1219">
          <p15:clr>
            <a:srgbClr val="F26B43"/>
          </p15:clr>
        </p15:guide>
        <p15:guide id="31" orient="horz" pos="1729">
          <p15:clr>
            <a:srgbClr val="F26B43"/>
          </p15:clr>
        </p15:guide>
        <p15:guide id="32" orient="horz" pos="1568">
          <p15:clr>
            <a:srgbClr val="F26B43"/>
          </p15:clr>
        </p15:guide>
        <p15:guide id="33" orient="horz" pos="2078">
          <p15:clr>
            <a:srgbClr val="F26B43"/>
          </p15:clr>
        </p15:guide>
        <p15:guide id="34" orient="horz" pos="2240">
          <p15:clr>
            <a:srgbClr val="F26B43"/>
          </p15:clr>
        </p15:guide>
        <p15:guide id="35" orient="horz" pos="2588">
          <p15:clr>
            <a:srgbClr val="F26B43"/>
          </p15:clr>
        </p15:guide>
        <p15:guide id="36" orient="horz" pos="2750">
          <p15:clr>
            <a:srgbClr val="F26B43"/>
          </p15:clr>
        </p15:guide>
        <p15:guide id="37" orient="horz" pos="3098">
          <p15:clr>
            <a:srgbClr val="F26B43"/>
          </p15:clr>
        </p15:guide>
        <p15:guide id="38" orient="horz" pos="3260">
          <p15:clr>
            <a:srgbClr val="F26B43"/>
          </p15:clr>
        </p15:guide>
        <p15:guide id="39" orient="horz" pos="3608">
          <p15:clr>
            <a:srgbClr val="F26B43"/>
          </p15:clr>
        </p15:guide>
        <p15:guide id="40" orient="horz" pos="37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D28DFB8-2C37-47FE-A39E-FFCFDF4A403C}"/>
              </a:ext>
            </a:extLst>
          </p:cNvPr>
          <p:cNvGraphicFramePr>
            <a:graphicFrameLocks noChangeAspect="1"/>
          </p:cNvGraphicFramePr>
          <p:nvPr userDrawn="1">
            <p:custDataLst>
              <p:tags r:id="rId9"/>
            </p:custDataLst>
            <p:extLst>
              <p:ext uri="{D42A27DB-BD31-4B8C-83A1-F6EECF244321}">
                <p14:modId xmlns:p14="http://schemas.microsoft.com/office/powerpoint/2010/main" val="3398746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6" name="think-cell Slide" r:id="rId10" imgW="395" imgH="396" progId="TCLayout.ActiveDocument.1">
                  <p:embed/>
                </p:oleObj>
              </mc:Choice>
              <mc:Fallback>
                <p:oleObj name="think-cell Slide" r:id="rId10" imgW="395" imgH="396" progId="TCLayout.ActiveDocument.1">
                  <p:embed/>
                  <p:pic>
                    <p:nvPicPr>
                      <p:cNvPr id="10" name="Object 9" hidden="1">
                        <a:extLst>
                          <a:ext uri="{FF2B5EF4-FFF2-40B4-BE49-F238E27FC236}">
                            <a16:creationId xmlns:a16="http://schemas.microsoft.com/office/drawing/2014/main" id="{1D28DFB8-2C37-47FE-A39E-FFCFDF4A403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25EE51-B9E4-4CE9-B81B-C3EBAEFD2632}"/>
              </a:ext>
            </a:extLst>
          </p:cNvPr>
          <p:cNvSpPr>
            <a:spLocks noGrp="1"/>
          </p:cNvSpPr>
          <p:nvPr>
            <p:ph type="title"/>
          </p:nvPr>
        </p:nvSpPr>
        <p:spPr>
          <a:xfrm>
            <a:off x="315913" y="1074420"/>
            <a:ext cx="11542576" cy="605155"/>
          </a:xfrm>
          <a:prstGeom prst="rect">
            <a:avLst/>
          </a:prstGeom>
        </p:spPr>
        <p:txBody>
          <a:bodyPr vert="horz" lIns="0" tIns="0" rIns="0" bIns="0" rtlCol="0" anchor="t">
            <a:noAutofit/>
          </a:bodyPr>
          <a:lstStyle/>
          <a:p>
            <a:r>
              <a:rPr lang="en-US"/>
              <a:t>Klicka här för att ändra mall för rubrikformat</a:t>
            </a:r>
          </a:p>
        </p:txBody>
      </p:sp>
      <p:sp>
        <p:nvSpPr>
          <p:cNvPr id="3" name="Text Placeholder 2">
            <a:extLst>
              <a:ext uri="{FF2B5EF4-FFF2-40B4-BE49-F238E27FC236}">
                <a16:creationId xmlns:a16="http://schemas.microsoft.com/office/drawing/2014/main" id="{DD5590DA-E662-4AC9-9802-1C01A2B6B14A}"/>
              </a:ext>
            </a:extLst>
          </p:cNvPr>
          <p:cNvSpPr>
            <a:spLocks noGrp="1"/>
          </p:cNvSpPr>
          <p:nvPr>
            <p:ph type="body" idx="1"/>
          </p:nvPr>
        </p:nvSpPr>
        <p:spPr>
          <a:xfrm>
            <a:off x="315913" y="1909822"/>
            <a:ext cx="11560174" cy="4630677"/>
          </a:xfrm>
          <a:prstGeom prst="rect">
            <a:avLst/>
          </a:prstGeom>
        </p:spPr>
        <p:txBody>
          <a:bodyPr vert="horz" lIns="0" tIns="0" rIns="0" bIns="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Date Placeholder 3">
            <a:extLst>
              <a:ext uri="{FF2B5EF4-FFF2-40B4-BE49-F238E27FC236}">
                <a16:creationId xmlns:a16="http://schemas.microsoft.com/office/drawing/2014/main" id="{FF449B9F-C60B-41BB-9FD2-7E837549D917}"/>
              </a:ext>
            </a:extLst>
          </p:cNvPr>
          <p:cNvSpPr>
            <a:spLocks noGrp="1"/>
          </p:cNvSpPr>
          <p:nvPr>
            <p:ph type="dt" sz="half" idx="2"/>
          </p:nvPr>
        </p:nvSpPr>
        <p:spPr>
          <a:xfrm>
            <a:off x="315913" y="6570000"/>
            <a:ext cx="2702184" cy="288000"/>
          </a:xfrm>
          <a:prstGeom prst="rect">
            <a:avLst/>
          </a:prstGeom>
        </p:spPr>
        <p:txBody>
          <a:bodyPr vert="horz" lIns="0" tIns="0" rIns="0" bIns="0" rtlCol="0" anchor="t">
            <a:noAutofit/>
          </a:bodyPr>
          <a:lstStyle>
            <a:lvl1pPr algn="l">
              <a:defRPr sz="900">
                <a:solidFill>
                  <a:schemeClr val="tx1"/>
                </a:solidFill>
              </a:defRPr>
            </a:lvl1pPr>
          </a:lstStyle>
          <a:p>
            <a:r>
              <a:rPr lang="en-US" dirty="0"/>
              <a:t>2.11.2021</a:t>
            </a:r>
          </a:p>
        </p:txBody>
      </p:sp>
      <p:sp>
        <p:nvSpPr>
          <p:cNvPr id="5" name="Footer Placeholder 4">
            <a:extLst>
              <a:ext uri="{FF2B5EF4-FFF2-40B4-BE49-F238E27FC236}">
                <a16:creationId xmlns:a16="http://schemas.microsoft.com/office/drawing/2014/main" id="{1F81CD04-F2C3-45A6-B114-6A8F1C9A36C3}"/>
              </a:ext>
            </a:extLst>
          </p:cNvPr>
          <p:cNvSpPr>
            <a:spLocks noGrp="1"/>
          </p:cNvSpPr>
          <p:nvPr>
            <p:ph type="ftr" sz="quarter" idx="3"/>
          </p:nvPr>
        </p:nvSpPr>
        <p:spPr>
          <a:xfrm>
            <a:off x="8201659" y="288925"/>
            <a:ext cx="2688592" cy="574040"/>
          </a:xfrm>
          <a:prstGeom prst="rect">
            <a:avLst/>
          </a:prstGeom>
        </p:spPr>
        <p:txBody>
          <a:bodyPr vert="horz" lIns="0" tIns="0" rIns="0" bIns="0" rtlCol="0" anchor="t">
            <a:noAutofit/>
          </a:bodyP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3462ED6-F99D-471D-B591-4BDE93277836}"/>
              </a:ext>
            </a:extLst>
          </p:cNvPr>
          <p:cNvSpPr>
            <a:spLocks noGrp="1"/>
          </p:cNvSpPr>
          <p:nvPr>
            <p:ph type="sldNum" sz="quarter" idx="4"/>
          </p:nvPr>
        </p:nvSpPr>
        <p:spPr>
          <a:xfrm>
            <a:off x="4252798" y="288925"/>
            <a:ext cx="735128" cy="574040"/>
          </a:xfrm>
          <a:prstGeom prst="rect">
            <a:avLst/>
          </a:prstGeom>
        </p:spPr>
        <p:txBody>
          <a:bodyPr vert="horz" lIns="0" tIns="0" rIns="0" bIns="0" rtlCol="0" anchor="t">
            <a:noAutofit/>
          </a:bodyPr>
          <a:lstStyle>
            <a:lvl1pPr algn="l">
              <a:defRPr sz="900">
                <a:solidFill>
                  <a:schemeClr val="tx1"/>
                </a:solidFill>
              </a:defRPr>
            </a:lvl1pPr>
          </a:lstStyle>
          <a:p>
            <a:fld id="{20F5467F-CA83-4951-87CD-A29B72857444}" type="slidenum">
              <a:rPr lang="en-US" smtClean="0"/>
              <a:pPr/>
              <a:t>‹#›</a:t>
            </a:fld>
            <a:endParaRPr lang="en-US" dirty="0"/>
          </a:p>
        </p:txBody>
      </p:sp>
      <p:pic>
        <p:nvPicPr>
          <p:cNvPr id="7" name="Bild 6">
            <a:extLst>
              <a:ext uri="{FF2B5EF4-FFF2-40B4-BE49-F238E27FC236}">
                <a16:creationId xmlns:a16="http://schemas.microsoft.com/office/drawing/2014/main" id="{C6AA3749-524C-4ACA-88E6-1FD5975885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13794" y="304165"/>
            <a:ext cx="574039" cy="167765"/>
          </a:xfrm>
          <a:prstGeom prst="rect">
            <a:avLst/>
          </a:prstGeom>
        </p:spPr>
      </p:pic>
      <p:sp>
        <p:nvSpPr>
          <p:cNvPr id="8" name="textruta 7">
            <a:extLst>
              <a:ext uri="{FF2B5EF4-FFF2-40B4-BE49-F238E27FC236}">
                <a16:creationId xmlns:a16="http://schemas.microsoft.com/office/drawing/2014/main" id="{20D12139-E09F-4047-96CD-5EE897931365}"/>
              </a:ext>
            </a:extLst>
          </p:cNvPr>
          <p:cNvSpPr txBox="1"/>
          <p:nvPr/>
        </p:nvSpPr>
        <p:spPr>
          <a:xfrm>
            <a:off x="315912" y="288924"/>
            <a:ext cx="2300287" cy="596900"/>
          </a:xfrm>
          <a:prstGeom prst="rect">
            <a:avLst/>
          </a:prstGeom>
          <a:noFill/>
        </p:spPr>
        <p:txBody>
          <a:bodyPr wrap="none" lIns="0" tIns="0" rIns="0" bIns="0" rtlCol="0">
            <a:noAutofit/>
          </a:bodyPr>
          <a:lstStyle/>
          <a:p>
            <a:r>
              <a:rPr lang="en-US" sz="900" dirty="0">
                <a:solidFill>
                  <a:schemeClr val="tx1"/>
                </a:solidFill>
              </a:rPr>
              <a:t>Securitas</a:t>
            </a:r>
          </a:p>
        </p:txBody>
      </p:sp>
    </p:spTree>
    <p:extLst>
      <p:ext uri="{BB962C8B-B14F-4D97-AF65-F5344CB8AC3E}">
        <p14:creationId xmlns:p14="http://schemas.microsoft.com/office/powerpoint/2010/main" val="329883416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p:txStyles>
    <p:titleStyle>
      <a:lvl1pPr algn="l" defTabSz="9144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Font typeface="Securitas Pro Office" panose="00000500000000000000" pitchFamily="2" charset="0"/>
        <a:buChar char="—"/>
        <a:defRPr sz="24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Font typeface="Securitas Pro Office" panose="00000500000000000000" pitchFamily="2" charset="0"/>
        <a:buChar char="—"/>
        <a:defRPr sz="2000" kern="1200">
          <a:solidFill>
            <a:schemeClr val="tx1"/>
          </a:solidFill>
          <a:latin typeface="+mn-lt"/>
          <a:ea typeface="+mn-ea"/>
          <a:cs typeface="+mn-cs"/>
        </a:defRPr>
      </a:lvl2pPr>
      <a:lvl3pPr marL="989013" indent="-268288" algn="l" defTabSz="914400" rtl="0" eaLnBrk="1" latinLnBrk="0" hangingPunct="1">
        <a:lnSpc>
          <a:spcPct val="90000"/>
        </a:lnSpc>
        <a:spcBef>
          <a:spcPts val="500"/>
        </a:spcBef>
        <a:buFont typeface="Securitas Pro Office" panose="00000500000000000000" pitchFamily="2" charset="0"/>
        <a:buChar char="—"/>
        <a:defRPr sz="1800" kern="1200">
          <a:solidFill>
            <a:schemeClr val="tx1"/>
          </a:solidFill>
          <a:latin typeface="+mn-lt"/>
          <a:ea typeface="+mn-ea"/>
          <a:cs typeface="+mn-cs"/>
        </a:defRPr>
      </a:lvl3pPr>
      <a:lvl4pPr marL="1255713" indent="-266700" algn="l" defTabSz="914400" rtl="0" eaLnBrk="1" latinLnBrk="0" hangingPunct="1">
        <a:lnSpc>
          <a:spcPct val="90000"/>
        </a:lnSpc>
        <a:spcBef>
          <a:spcPts val="500"/>
        </a:spcBef>
        <a:buFont typeface="Securitas Pro Office" panose="00000500000000000000" pitchFamily="2" charset="0"/>
        <a:buChar char="—"/>
        <a:defRPr sz="1600" kern="1200">
          <a:solidFill>
            <a:schemeClr val="tx1"/>
          </a:solidFill>
          <a:latin typeface="+mn-lt"/>
          <a:ea typeface="+mn-ea"/>
          <a:cs typeface="+mn-cs"/>
        </a:defRPr>
      </a:lvl4pPr>
      <a:lvl5pPr marL="1524000" indent="-268288" algn="l" defTabSz="914400" rtl="0" eaLnBrk="1" latinLnBrk="0" hangingPunct="1">
        <a:lnSpc>
          <a:spcPct val="90000"/>
        </a:lnSpc>
        <a:spcBef>
          <a:spcPts val="500"/>
        </a:spcBef>
        <a:buFont typeface="Securitas Pro Office"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0">
          <p15:clr>
            <a:srgbClr val="F26B43"/>
          </p15:clr>
        </p15:guide>
        <p15:guide id="2" orient="horz" pos="200">
          <p15:clr>
            <a:srgbClr val="F26B43"/>
          </p15:clr>
        </p15:guide>
        <p15:guide id="3" pos="7480">
          <p15:clr>
            <a:srgbClr val="F26B43"/>
          </p15:clr>
        </p15:guide>
        <p15:guide id="4" orient="horz" pos="4120">
          <p15:clr>
            <a:srgbClr val="F26B43"/>
          </p15:clr>
        </p15:guide>
        <p15:guide id="5" orient="horz" pos="710">
          <p15:clr>
            <a:srgbClr val="F26B43"/>
          </p15:clr>
        </p15:guide>
        <p15:guide id="6" orient="horz" pos="1058">
          <p15:clr>
            <a:srgbClr val="F26B43"/>
          </p15:clr>
        </p15:guide>
        <p15:guide id="7" pos="660">
          <p15:clr>
            <a:srgbClr val="F26B43"/>
          </p15:clr>
        </p15:guide>
        <p15:guide id="8" pos="819">
          <p15:clr>
            <a:srgbClr val="F26B43"/>
          </p15:clr>
        </p15:guide>
        <p15:guide id="9" pos="1280">
          <p15:clr>
            <a:srgbClr val="F26B43"/>
          </p15:clr>
        </p15:guide>
        <p15:guide id="10" pos="1439">
          <p15:clr>
            <a:srgbClr val="F26B43"/>
          </p15:clr>
        </p15:guide>
        <p15:guide id="11" pos="1900">
          <p15:clr>
            <a:srgbClr val="F26B43"/>
          </p15:clr>
        </p15:guide>
        <p15:guide id="12" pos="2058">
          <p15:clr>
            <a:srgbClr val="F26B43"/>
          </p15:clr>
        </p15:guide>
        <p15:guide id="13" pos="2521">
          <p15:clr>
            <a:srgbClr val="F26B43"/>
          </p15:clr>
        </p15:guide>
        <p15:guide id="14" pos="2678">
          <p15:clr>
            <a:srgbClr val="F26B43"/>
          </p15:clr>
        </p15:guide>
        <p15:guide id="15" pos="3140">
          <p15:clr>
            <a:srgbClr val="F26B43"/>
          </p15:clr>
        </p15:guide>
        <p15:guide id="16" pos="3299">
          <p15:clr>
            <a:srgbClr val="F26B43"/>
          </p15:clr>
        </p15:guide>
        <p15:guide id="17" pos="3760">
          <p15:clr>
            <a:srgbClr val="F26B43"/>
          </p15:clr>
        </p15:guide>
        <p15:guide id="18" pos="3919">
          <p15:clr>
            <a:srgbClr val="F26B43"/>
          </p15:clr>
        </p15:guide>
        <p15:guide id="19" pos="4380">
          <p15:clr>
            <a:srgbClr val="F26B43"/>
          </p15:clr>
        </p15:guide>
        <p15:guide id="20" pos="4538">
          <p15:clr>
            <a:srgbClr val="F26B43"/>
          </p15:clr>
        </p15:guide>
        <p15:guide id="21" pos="5000">
          <p15:clr>
            <a:srgbClr val="F26B43"/>
          </p15:clr>
        </p15:guide>
        <p15:guide id="22" pos="5159">
          <p15:clr>
            <a:srgbClr val="F26B43"/>
          </p15:clr>
        </p15:guide>
        <p15:guide id="23" pos="5620">
          <p15:clr>
            <a:srgbClr val="F26B43"/>
          </p15:clr>
        </p15:guide>
        <p15:guide id="24" pos="5779">
          <p15:clr>
            <a:srgbClr val="F26B43"/>
          </p15:clr>
        </p15:guide>
        <p15:guide id="25" pos="6240">
          <p15:clr>
            <a:srgbClr val="F26B43"/>
          </p15:clr>
        </p15:guide>
        <p15:guide id="26" pos="6398">
          <p15:clr>
            <a:srgbClr val="F26B43"/>
          </p15:clr>
        </p15:guide>
        <p15:guide id="27" pos="6860">
          <p15:clr>
            <a:srgbClr val="F26B43"/>
          </p15:clr>
        </p15:guide>
        <p15:guide id="28" pos="7019">
          <p15:clr>
            <a:srgbClr val="F26B43"/>
          </p15:clr>
        </p15:guide>
        <p15:guide id="29" pos="7680">
          <p15:clr>
            <a:srgbClr val="F26B43"/>
          </p15:clr>
        </p15:guide>
        <p15:guide id="30" orient="horz" pos="1219">
          <p15:clr>
            <a:srgbClr val="F26B43"/>
          </p15:clr>
        </p15:guide>
        <p15:guide id="31" orient="horz" pos="1729">
          <p15:clr>
            <a:srgbClr val="F26B43"/>
          </p15:clr>
        </p15:guide>
        <p15:guide id="32" orient="horz" pos="1568">
          <p15:clr>
            <a:srgbClr val="F26B43"/>
          </p15:clr>
        </p15:guide>
        <p15:guide id="33" orient="horz" pos="2078">
          <p15:clr>
            <a:srgbClr val="F26B43"/>
          </p15:clr>
        </p15:guide>
        <p15:guide id="34" orient="horz" pos="2240">
          <p15:clr>
            <a:srgbClr val="F26B43"/>
          </p15:clr>
        </p15:guide>
        <p15:guide id="35" orient="horz" pos="2588">
          <p15:clr>
            <a:srgbClr val="F26B43"/>
          </p15:clr>
        </p15:guide>
        <p15:guide id="36" orient="horz" pos="2750">
          <p15:clr>
            <a:srgbClr val="F26B43"/>
          </p15:clr>
        </p15:guide>
        <p15:guide id="37" orient="horz" pos="3098">
          <p15:clr>
            <a:srgbClr val="F26B43"/>
          </p15:clr>
        </p15:guide>
        <p15:guide id="38" orient="horz" pos="3260">
          <p15:clr>
            <a:srgbClr val="F26B43"/>
          </p15:clr>
        </p15:guide>
        <p15:guide id="39" orient="horz" pos="3608">
          <p15:clr>
            <a:srgbClr val="F26B43"/>
          </p15:clr>
        </p15:guide>
        <p15:guide id="40" orient="horz" pos="37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0DA742B-4B16-44F1-8241-FC07F6028A6F}"/>
              </a:ext>
            </a:extLst>
          </p:cNvPr>
          <p:cNvGraphicFramePr>
            <a:graphicFrameLocks noChangeAspect="1"/>
          </p:cNvGraphicFramePr>
          <p:nvPr userDrawn="1">
            <p:custDataLst>
              <p:tags r:id="rId22"/>
            </p:custDataLst>
            <p:extLst>
              <p:ext uri="{D42A27DB-BD31-4B8C-83A1-F6EECF244321}">
                <p14:modId xmlns:p14="http://schemas.microsoft.com/office/powerpoint/2010/main" val="1914367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0" name="think-cell Slide" r:id="rId23" imgW="395" imgH="396" progId="TCLayout.ActiveDocument.1">
                  <p:embed/>
                </p:oleObj>
              </mc:Choice>
              <mc:Fallback>
                <p:oleObj name="think-cell Slide" r:id="rId23" imgW="395" imgH="396" progId="TCLayout.ActiveDocument.1">
                  <p:embed/>
                  <p:pic>
                    <p:nvPicPr>
                      <p:cNvPr id="10" name="Object 9" hidden="1">
                        <a:extLst>
                          <a:ext uri="{FF2B5EF4-FFF2-40B4-BE49-F238E27FC236}">
                            <a16:creationId xmlns:a16="http://schemas.microsoft.com/office/drawing/2014/main" id="{40DA742B-4B16-44F1-8241-FC07F6028A6F}"/>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25EE51-B9E4-4CE9-B81B-C3EBAEFD2632}"/>
              </a:ext>
            </a:extLst>
          </p:cNvPr>
          <p:cNvSpPr>
            <a:spLocks noGrp="1"/>
          </p:cNvSpPr>
          <p:nvPr>
            <p:ph type="title"/>
          </p:nvPr>
        </p:nvSpPr>
        <p:spPr>
          <a:xfrm>
            <a:off x="315913" y="1074420"/>
            <a:ext cx="11542576" cy="605155"/>
          </a:xfrm>
          <a:prstGeom prst="rect">
            <a:avLst/>
          </a:prstGeom>
        </p:spPr>
        <p:txBody>
          <a:bodyPr vert="horz" lIns="0" tIns="0" rIns="0" bIns="0" rtlCol="0" anchor="t">
            <a:noAutofit/>
          </a:bodyPr>
          <a:lstStyle/>
          <a:p>
            <a:r>
              <a:rPr lang="en-US"/>
              <a:t>Klicka här för att ändra mall för rubrikformat</a:t>
            </a:r>
          </a:p>
        </p:txBody>
      </p:sp>
      <p:sp>
        <p:nvSpPr>
          <p:cNvPr id="3" name="Text Placeholder 2">
            <a:extLst>
              <a:ext uri="{FF2B5EF4-FFF2-40B4-BE49-F238E27FC236}">
                <a16:creationId xmlns:a16="http://schemas.microsoft.com/office/drawing/2014/main" id="{DD5590DA-E662-4AC9-9802-1C01A2B6B14A}"/>
              </a:ext>
            </a:extLst>
          </p:cNvPr>
          <p:cNvSpPr>
            <a:spLocks noGrp="1"/>
          </p:cNvSpPr>
          <p:nvPr>
            <p:ph type="body" idx="1"/>
          </p:nvPr>
        </p:nvSpPr>
        <p:spPr>
          <a:xfrm>
            <a:off x="315913" y="1909822"/>
            <a:ext cx="11560174" cy="4630677"/>
          </a:xfrm>
          <a:prstGeom prst="rect">
            <a:avLst/>
          </a:prstGeom>
        </p:spPr>
        <p:txBody>
          <a:bodyPr vert="horz" lIns="0" tIns="0" rIns="0" bIns="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Date Placeholder 3">
            <a:extLst>
              <a:ext uri="{FF2B5EF4-FFF2-40B4-BE49-F238E27FC236}">
                <a16:creationId xmlns:a16="http://schemas.microsoft.com/office/drawing/2014/main" id="{FF449B9F-C60B-41BB-9FD2-7E837549D917}"/>
              </a:ext>
            </a:extLst>
          </p:cNvPr>
          <p:cNvSpPr>
            <a:spLocks noGrp="1"/>
          </p:cNvSpPr>
          <p:nvPr>
            <p:ph type="dt" sz="half" idx="2"/>
          </p:nvPr>
        </p:nvSpPr>
        <p:spPr>
          <a:xfrm>
            <a:off x="315913" y="6570000"/>
            <a:ext cx="2702184" cy="288000"/>
          </a:xfrm>
          <a:prstGeom prst="rect">
            <a:avLst/>
          </a:prstGeom>
        </p:spPr>
        <p:txBody>
          <a:bodyPr vert="horz" lIns="0" tIns="0" rIns="0" bIns="0" rtlCol="0" anchor="t">
            <a:noAutofit/>
          </a:bodyPr>
          <a:lstStyle>
            <a:lvl1pPr algn="l">
              <a:defRPr sz="900">
                <a:solidFill>
                  <a:schemeClr val="tx1"/>
                </a:solidFill>
              </a:defRPr>
            </a:lvl1pPr>
          </a:lstStyle>
          <a:p>
            <a:r>
              <a:rPr lang="en-US" dirty="0"/>
              <a:t>2.11.2021</a:t>
            </a:r>
          </a:p>
        </p:txBody>
      </p:sp>
      <p:sp>
        <p:nvSpPr>
          <p:cNvPr id="5" name="Footer Placeholder 4">
            <a:extLst>
              <a:ext uri="{FF2B5EF4-FFF2-40B4-BE49-F238E27FC236}">
                <a16:creationId xmlns:a16="http://schemas.microsoft.com/office/drawing/2014/main" id="{1F81CD04-F2C3-45A6-B114-6A8F1C9A36C3}"/>
              </a:ext>
            </a:extLst>
          </p:cNvPr>
          <p:cNvSpPr>
            <a:spLocks noGrp="1"/>
          </p:cNvSpPr>
          <p:nvPr>
            <p:ph type="ftr" sz="quarter" idx="3"/>
          </p:nvPr>
        </p:nvSpPr>
        <p:spPr>
          <a:xfrm>
            <a:off x="8201659" y="288925"/>
            <a:ext cx="2688592" cy="574040"/>
          </a:xfrm>
          <a:prstGeom prst="rect">
            <a:avLst/>
          </a:prstGeom>
        </p:spPr>
        <p:txBody>
          <a:bodyPr vert="horz" lIns="0" tIns="0" rIns="0" bIns="0" rtlCol="0" anchor="t">
            <a:noAutofit/>
          </a:bodyP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3462ED6-F99D-471D-B591-4BDE93277836}"/>
              </a:ext>
            </a:extLst>
          </p:cNvPr>
          <p:cNvSpPr>
            <a:spLocks noGrp="1"/>
          </p:cNvSpPr>
          <p:nvPr>
            <p:ph type="sldNum" sz="quarter" idx="4"/>
          </p:nvPr>
        </p:nvSpPr>
        <p:spPr>
          <a:xfrm>
            <a:off x="4252798" y="288925"/>
            <a:ext cx="735128" cy="574040"/>
          </a:xfrm>
          <a:prstGeom prst="rect">
            <a:avLst/>
          </a:prstGeom>
        </p:spPr>
        <p:txBody>
          <a:bodyPr vert="horz" lIns="0" tIns="0" rIns="0" bIns="0" rtlCol="0" anchor="t">
            <a:noAutofit/>
          </a:bodyPr>
          <a:lstStyle>
            <a:lvl1pPr algn="l">
              <a:defRPr sz="900">
                <a:solidFill>
                  <a:schemeClr val="tx1"/>
                </a:solidFill>
              </a:defRPr>
            </a:lvl1pPr>
          </a:lstStyle>
          <a:p>
            <a:fld id="{20F5467F-CA83-4951-87CD-A29B72857444}" type="slidenum">
              <a:rPr lang="en-US" smtClean="0"/>
              <a:pPr/>
              <a:t>‹#›</a:t>
            </a:fld>
            <a:endParaRPr lang="en-US" dirty="0"/>
          </a:p>
        </p:txBody>
      </p:sp>
      <p:pic>
        <p:nvPicPr>
          <p:cNvPr id="7" name="Bild 6">
            <a:extLst>
              <a:ext uri="{FF2B5EF4-FFF2-40B4-BE49-F238E27FC236}">
                <a16:creationId xmlns:a16="http://schemas.microsoft.com/office/drawing/2014/main" id="{C6AA3749-524C-4ACA-88E6-1FD59758857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313794" y="304165"/>
            <a:ext cx="574039" cy="167765"/>
          </a:xfrm>
          <a:prstGeom prst="rect">
            <a:avLst/>
          </a:prstGeom>
        </p:spPr>
      </p:pic>
      <p:sp>
        <p:nvSpPr>
          <p:cNvPr id="8" name="textruta 7">
            <a:extLst>
              <a:ext uri="{FF2B5EF4-FFF2-40B4-BE49-F238E27FC236}">
                <a16:creationId xmlns:a16="http://schemas.microsoft.com/office/drawing/2014/main" id="{20D12139-E09F-4047-96CD-5EE897931365}"/>
              </a:ext>
            </a:extLst>
          </p:cNvPr>
          <p:cNvSpPr txBox="1"/>
          <p:nvPr/>
        </p:nvSpPr>
        <p:spPr>
          <a:xfrm>
            <a:off x="315912" y="288924"/>
            <a:ext cx="2300287" cy="596900"/>
          </a:xfrm>
          <a:prstGeom prst="rect">
            <a:avLst/>
          </a:prstGeom>
          <a:noFill/>
        </p:spPr>
        <p:txBody>
          <a:bodyPr wrap="none" lIns="0" tIns="0" rIns="0" bIns="0" rtlCol="0">
            <a:noAutofit/>
          </a:bodyPr>
          <a:lstStyle/>
          <a:p>
            <a:r>
              <a:rPr lang="en-US" sz="900" dirty="0">
                <a:solidFill>
                  <a:schemeClr val="tx1"/>
                </a:solidFill>
              </a:rPr>
              <a:t>Securitas</a:t>
            </a:r>
          </a:p>
        </p:txBody>
      </p:sp>
    </p:spTree>
    <p:extLst>
      <p:ext uri="{BB962C8B-B14F-4D97-AF65-F5344CB8AC3E}">
        <p14:creationId xmlns:p14="http://schemas.microsoft.com/office/powerpoint/2010/main" val="3272678289"/>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hf hdr="0" ftr="0"/>
  <p:txStyles>
    <p:titleStyle>
      <a:lvl1pPr algn="l" defTabSz="914400" rtl="0" eaLnBrk="1" latinLnBrk="0" hangingPunct="1">
        <a:lnSpc>
          <a:spcPct val="90000"/>
        </a:lnSpc>
        <a:spcBef>
          <a:spcPct val="0"/>
        </a:spcBef>
        <a:buNone/>
        <a:defRPr sz="2400" b="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Font typeface="Securitas Pro Office" panose="00000500000000000000" pitchFamily="2" charset="0"/>
        <a:buChar char="—"/>
        <a:defRPr sz="2400" kern="1200">
          <a:solidFill>
            <a:schemeClr val="tx1"/>
          </a:solidFill>
          <a:latin typeface="+mn-lt"/>
          <a:ea typeface="+mn-ea"/>
          <a:cs typeface="+mn-cs"/>
        </a:defRPr>
      </a:lvl1pPr>
      <a:lvl2pPr marL="720725" indent="-361950" algn="l" defTabSz="914400" rtl="0" eaLnBrk="1" latinLnBrk="0" hangingPunct="1">
        <a:lnSpc>
          <a:spcPct val="90000"/>
        </a:lnSpc>
        <a:spcBef>
          <a:spcPts val="500"/>
        </a:spcBef>
        <a:buFont typeface="Securitas Pro Office" panose="00000500000000000000" pitchFamily="2" charset="0"/>
        <a:buChar char="—"/>
        <a:defRPr sz="2000" kern="1200">
          <a:solidFill>
            <a:schemeClr val="tx1"/>
          </a:solidFill>
          <a:latin typeface="+mn-lt"/>
          <a:ea typeface="+mn-ea"/>
          <a:cs typeface="+mn-cs"/>
        </a:defRPr>
      </a:lvl2pPr>
      <a:lvl3pPr marL="989013" indent="-268288" algn="l" defTabSz="914400" rtl="0" eaLnBrk="1" latinLnBrk="0" hangingPunct="1">
        <a:lnSpc>
          <a:spcPct val="90000"/>
        </a:lnSpc>
        <a:spcBef>
          <a:spcPts val="500"/>
        </a:spcBef>
        <a:buFont typeface="Securitas Pro Office" panose="00000500000000000000" pitchFamily="2" charset="0"/>
        <a:buChar char="—"/>
        <a:defRPr sz="1800" kern="1200">
          <a:solidFill>
            <a:schemeClr val="tx1"/>
          </a:solidFill>
          <a:latin typeface="+mn-lt"/>
          <a:ea typeface="+mn-ea"/>
          <a:cs typeface="+mn-cs"/>
        </a:defRPr>
      </a:lvl3pPr>
      <a:lvl4pPr marL="1255713" indent="-266700" algn="l" defTabSz="914400" rtl="0" eaLnBrk="1" latinLnBrk="0" hangingPunct="1">
        <a:lnSpc>
          <a:spcPct val="90000"/>
        </a:lnSpc>
        <a:spcBef>
          <a:spcPts val="500"/>
        </a:spcBef>
        <a:buFont typeface="Securitas Pro Office" panose="00000500000000000000" pitchFamily="2" charset="0"/>
        <a:buChar char="—"/>
        <a:defRPr sz="1600" kern="1200">
          <a:solidFill>
            <a:schemeClr val="tx1"/>
          </a:solidFill>
          <a:latin typeface="+mn-lt"/>
          <a:ea typeface="+mn-ea"/>
          <a:cs typeface="+mn-cs"/>
        </a:defRPr>
      </a:lvl4pPr>
      <a:lvl5pPr marL="1524000" indent="-268288" algn="l" defTabSz="914400" rtl="0" eaLnBrk="1" latinLnBrk="0" hangingPunct="1">
        <a:lnSpc>
          <a:spcPct val="90000"/>
        </a:lnSpc>
        <a:spcBef>
          <a:spcPts val="500"/>
        </a:spcBef>
        <a:buFont typeface="Securitas Pro Office"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0">
          <p15:clr>
            <a:srgbClr val="F26B43"/>
          </p15:clr>
        </p15:guide>
        <p15:guide id="2" orient="horz" pos="200">
          <p15:clr>
            <a:srgbClr val="F26B43"/>
          </p15:clr>
        </p15:guide>
        <p15:guide id="3" pos="7480">
          <p15:clr>
            <a:srgbClr val="F26B43"/>
          </p15:clr>
        </p15:guide>
        <p15:guide id="4" orient="horz" pos="4120">
          <p15:clr>
            <a:srgbClr val="F26B43"/>
          </p15:clr>
        </p15:guide>
        <p15:guide id="5" orient="horz" pos="710">
          <p15:clr>
            <a:srgbClr val="F26B43"/>
          </p15:clr>
        </p15:guide>
        <p15:guide id="6" orient="horz" pos="1058">
          <p15:clr>
            <a:srgbClr val="F26B43"/>
          </p15:clr>
        </p15:guide>
        <p15:guide id="7" pos="660">
          <p15:clr>
            <a:srgbClr val="F26B43"/>
          </p15:clr>
        </p15:guide>
        <p15:guide id="8" pos="819">
          <p15:clr>
            <a:srgbClr val="F26B43"/>
          </p15:clr>
        </p15:guide>
        <p15:guide id="9" pos="1280">
          <p15:clr>
            <a:srgbClr val="F26B43"/>
          </p15:clr>
        </p15:guide>
        <p15:guide id="10" pos="1439">
          <p15:clr>
            <a:srgbClr val="F26B43"/>
          </p15:clr>
        </p15:guide>
        <p15:guide id="11" pos="1900">
          <p15:clr>
            <a:srgbClr val="F26B43"/>
          </p15:clr>
        </p15:guide>
        <p15:guide id="12" pos="2058">
          <p15:clr>
            <a:srgbClr val="F26B43"/>
          </p15:clr>
        </p15:guide>
        <p15:guide id="13" pos="2521">
          <p15:clr>
            <a:srgbClr val="F26B43"/>
          </p15:clr>
        </p15:guide>
        <p15:guide id="14" pos="2678">
          <p15:clr>
            <a:srgbClr val="F26B43"/>
          </p15:clr>
        </p15:guide>
        <p15:guide id="15" pos="3140">
          <p15:clr>
            <a:srgbClr val="F26B43"/>
          </p15:clr>
        </p15:guide>
        <p15:guide id="16" pos="3299">
          <p15:clr>
            <a:srgbClr val="F26B43"/>
          </p15:clr>
        </p15:guide>
        <p15:guide id="17" pos="3760">
          <p15:clr>
            <a:srgbClr val="F26B43"/>
          </p15:clr>
        </p15:guide>
        <p15:guide id="18" pos="3919">
          <p15:clr>
            <a:srgbClr val="F26B43"/>
          </p15:clr>
        </p15:guide>
        <p15:guide id="19" pos="4380">
          <p15:clr>
            <a:srgbClr val="F26B43"/>
          </p15:clr>
        </p15:guide>
        <p15:guide id="20" pos="4538">
          <p15:clr>
            <a:srgbClr val="F26B43"/>
          </p15:clr>
        </p15:guide>
        <p15:guide id="21" pos="5000">
          <p15:clr>
            <a:srgbClr val="F26B43"/>
          </p15:clr>
        </p15:guide>
        <p15:guide id="22" pos="5159">
          <p15:clr>
            <a:srgbClr val="F26B43"/>
          </p15:clr>
        </p15:guide>
        <p15:guide id="23" pos="5620">
          <p15:clr>
            <a:srgbClr val="F26B43"/>
          </p15:clr>
        </p15:guide>
        <p15:guide id="24" pos="5779">
          <p15:clr>
            <a:srgbClr val="F26B43"/>
          </p15:clr>
        </p15:guide>
        <p15:guide id="25" pos="6240">
          <p15:clr>
            <a:srgbClr val="F26B43"/>
          </p15:clr>
        </p15:guide>
        <p15:guide id="26" pos="6398">
          <p15:clr>
            <a:srgbClr val="F26B43"/>
          </p15:clr>
        </p15:guide>
        <p15:guide id="27" pos="6860">
          <p15:clr>
            <a:srgbClr val="F26B43"/>
          </p15:clr>
        </p15:guide>
        <p15:guide id="28" pos="7019">
          <p15:clr>
            <a:srgbClr val="F26B43"/>
          </p15:clr>
        </p15:guide>
        <p15:guide id="29" pos="7680">
          <p15:clr>
            <a:srgbClr val="F26B43"/>
          </p15:clr>
        </p15:guide>
        <p15:guide id="30" orient="horz" pos="1219">
          <p15:clr>
            <a:srgbClr val="F26B43"/>
          </p15:clr>
        </p15:guide>
        <p15:guide id="31" orient="horz" pos="1729">
          <p15:clr>
            <a:srgbClr val="F26B43"/>
          </p15:clr>
        </p15:guide>
        <p15:guide id="32" orient="horz" pos="1568">
          <p15:clr>
            <a:srgbClr val="F26B43"/>
          </p15:clr>
        </p15:guide>
        <p15:guide id="33" orient="horz" pos="2078">
          <p15:clr>
            <a:srgbClr val="F26B43"/>
          </p15:clr>
        </p15:guide>
        <p15:guide id="34" orient="horz" pos="2240">
          <p15:clr>
            <a:srgbClr val="F26B43"/>
          </p15:clr>
        </p15:guide>
        <p15:guide id="35" orient="horz" pos="2588">
          <p15:clr>
            <a:srgbClr val="F26B43"/>
          </p15:clr>
        </p15:guide>
        <p15:guide id="36" orient="horz" pos="2750">
          <p15:clr>
            <a:srgbClr val="F26B43"/>
          </p15:clr>
        </p15:guide>
        <p15:guide id="37" orient="horz" pos="3098">
          <p15:clr>
            <a:srgbClr val="F26B43"/>
          </p15:clr>
        </p15:guide>
        <p15:guide id="38" orient="horz" pos="3260">
          <p15:clr>
            <a:srgbClr val="F26B43"/>
          </p15:clr>
        </p15:guide>
        <p15:guide id="39" orient="horz" pos="3608">
          <p15:clr>
            <a:srgbClr val="F26B43"/>
          </p15:clr>
        </p15:guide>
        <p15:guide id="40"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image" Target="../media/image8.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image" Target="../media/image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15.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16.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oleObject" Target="../embeddings/oleObject11.bin"/><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041179DB-4823-FD48-8306-C6B437204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27" y="2513651"/>
            <a:ext cx="3687989" cy="766335"/>
          </a:xfrm>
          <a:prstGeom prst="rect">
            <a:avLst/>
          </a:prstGeom>
          <a:noFill/>
        </p:spPr>
      </p:pic>
      <p:sp>
        <p:nvSpPr>
          <p:cNvPr id="17" name="Title 8">
            <a:extLst>
              <a:ext uri="{FF2B5EF4-FFF2-40B4-BE49-F238E27FC236}">
                <a16:creationId xmlns:a16="http://schemas.microsoft.com/office/drawing/2014/main" id="{F9EE41EE-B956-49F8-9637-A4A4619C56BB}"/>
              </a:ext>
            </a:extLst>
          </p:cNvPr>
          <p:cNvSpPr txBox="1">
            <a:spLocks/>
          </p:cNvSpPr>
          <p:nvPr/>
        </p:nvSpPr>
        <p:spPr>
          <a:xfrm>
            <a:off x="512958" y="2821154"/>
            <a:ext cx="4352445" cy="1350843"/>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pPr algn="ctr"/>
            <a:br>
              <a:rPr lang="en-GB" sz="3200" b="0" dirty="0"/>
            </a:br>
            <a:r>
              <a:rPr lang="en-US" sz="3600" b="0" dirty="0"/>
              <a:t>Remote services</a:t>
            </a:r>
            <a:br>
              <a:rPr lang="en-US" sz="4800" b="0" dirty="0"/>
            </a:br>
            <a:endParaRPr lang="en-US" sz="4800" b="0" dirty="0"/>
          </a:p>
        </p:txBody>
      </p:sp>
    </p:spTree>
    <p:extLst>
      <p:ext uri="{BB962C8B-B14F-4D97-AF65-F5344CB8AC3E}">
        <p14:creationId xmlns:p14="http://schemas.microsoft.com/office/powerpoint/2010/main" val="230813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7"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pic>
        <p:nvPicPr>
          <p:cNvPr id="22" name="Picture 21">
            <a:extLst>
              <a:ext uri="{FF2B5EF4-FFF2-40B4-BE49-F238E27FC236}">
                <a16:creationId xmlns:a16="http://schemas.microsoft.com/office/drawing/2014/main" id="{EF9AD02D-E799-4B4E-B3CE-FE77055463F9}"/>
              </a:ext>
            </a:extLst>
          </p:cNvPr>
          <p:cNvPicPr>
            <a:picLocks noChangeAspect="1"/>
          </p:cNvPicPr>
          <p:nvPr/>
        </p:nvPicPr>
        <p:blipFill>
          <a:blip r:embed="rId6"/>
          <a:srcRect/>
          <a:stretch/>
        </p:blipFill>
        <p:spPr>
          <a:xfrm>
            <a:off x="719605" y="1945013"/>
            <a:ext cx="10086206" cy="3600000"/>
          </a:xfrm>
          <a:prstGeom prst="rect">
            <a:avLst/>
          </a:prstGeom>
        </p:spPr>
      </p:pic>
      <p:pic>
        <p:nvPicPr>
          <p:cNvPr id="53" name="Picture 2" descr="Png Iphone X Transparent | Phone template, Iphone mockup, Iphone  transparent case">
            <a:extLst>
              <a:ext uri="{FF2B5EF4-FFF2-40B4-BE49-F238E27FC236}">
                <a16:creationId xmlns:a16="http://schemas.microsoft.com/office/drawing/2014/main" id="{77FAF652-39CD-C545-889A-067D5EFBDC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96"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Png Iphone X Transparent | Phone template, Iphone mockup, Iphone  transparent case">
            <a:extLst>
              <a:ext uri="{FF2B5EF4-FFF2-40B4-BE49-F238E27FC236}">
                <a16:creationId xmlns:a16="http://schemas.microsoft.com/office/drawing/2014/main" id="{C8DDBB4E-0E9E-1E4E-9CD0-0B76ABF73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123"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Png Iphone X Transparent | Phone template, Iphone mockup, Iphone  transparent case">
            <a:extLst>
              <a:ext uri="{FF2B5EF4-FFF2-40B4-BE49-F238E27FC236}">
                <a16:creationId xmlns:a16="http://schemas.microsoft.com/office/drawing/2014/main" id="{15672D41-E464-F44A-8E2A-4C749CAC4E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153"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Png Iphone X Transparent | Phone template, Iphone mockup, Iphone  transparent case">
            <a:extLst>
              <a:ext uri="{FF2B5EF4-FFF2-40B4-BE49-F238E27FC236}">
                <a16:creationId xmlns:a16="http://schemas.microsoft.com/office/drawing/2014/main" id="{9EB82E56-EB93-E641-BDC5-5A3ADB1D99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810"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Png Iphone X Transparent | Phone template, Iphone mockup, Iphone  transparent case">
            <a:extLst>
              <a:ext uri="{FF2B5EF4-FFF2-40B4-BE49-F238E27FC236}">
                <a16:creationId xmlns:a16="http://schemas.microsoft.com/office/drawing/2014/main" id="{ED61A71C-B97C-F54C-9A2F-86A98248CE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9467" y="1853478"/>
            <a:ext cx="2558400" cy="3871200"/>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0F04106C-4EA8-9B4A-96FC-CD8B2E35FC71}"/>
              </a:ext>
            </a:extLst>
          </p:cNvPr>
          <p:cNvSpPr>
            <a:spLocks noChangeAspect="1"/>
          </p:cNvSpPr>
          <p:nvPr/>
        </p:nvSpPr>
        <p:spPr>
          <a:xfrm>
            <a:off x="3565021" y="357866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2" name="Oval 31">
            <a:extLst>
              <a:ext uri="{FF2B5EF4-FFF2-40B4-BE49-F238E27FC236}">
                <a16:creationId xmlns:a16="http://schemas.microsoft.com/office/drawing/2014/main" id="{753A544B-6A4D-5442-8FB0-376D90D6C021}"/>
              </a:ext>
            </a:extLst>
          </p:cNvPr>
          <p:cNvSpPr>
            <a:spLocks noChangeAspect="1"/>
          </p:cNvSpPr>
          <p:nvPr/>
        </p:nvSpPr>
        <p:spPr>
          <a:xfrm>
            <a:off x="5653303" y="471998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3" name="Oval 32">
            <a:extLst>
              <a:ext uri="{FF2B5EF4-FFF2-40B4-BE49-F238E27FC236}">
                <a16:creationId xmlns:a16="http://schemas.microsoft.com/office/drawing/2014/main" id="{28BFBA3A-43D7-E141-8777-EE2E9E077178}"/>
              </a:ext>
            </a:extLst>
          </p:cNvPr>
          <p:cNvSpPr>
            <a:spLocks noChangeAspect="1"/>
          </p:cNvSpPr>
          <p:nvPr/>
        </p:nvSpPr>
        <p:spPr>
          <a:xfrm>
            <a:off x="9906000" y="471998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0" name="Oval 39">
            <a:extLst>
              <a:ext uri="{FF2B5EF4-FFF2-40B4-BE49-F238E27FC236}">
                <a16:creationId xmlns:a16="http://schemas.microsoft.com/office/drawing/2014/main" id="{159A95A2-BB1A-0E47-AA4A-5ECAE2D0F4FD}"/>
              </a:ext>
            </a:extLst>
          </p:cNvPr>
          <p:cNvSpPr>
            <a:spLocks noChangeAspect="1"/>
          </p:cNvSpPr>
          <p:nvPr/>
        </p:nvSpPr>
        <p:spPr>
          <a:xfrm>
            <a:off x="1793516" y="464044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4" name="Oval 43">
            <a:extLst>
              <a:ext uri="{FF2B5EF4-FFF2-40B4-BE49-F238E27FC236}">
                <a16:creationId xmlns:a16="http://schemas.microsoft.com/office/drawing/2014/main" id="{545469EC-358A-4743-A2B2-0EAF89889766}"/>
              </a:ext>
            </a:extLst>
          </p:cNvPr>
          <p:cNvSpPr>
            <a:spLocks noChangeAspect="1"/>
          </p:cNvSpPr>
          <p:nvPr/>
        </p:nvSpPr>
        <p:spPr>
          <a:xfrm>
            <a:off x="8142503" y="513654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21" name="Title 2">
            <a:extLst>
              <a:ext uri="{FF2B5EF4-FFF2-40B4-BE49-F238E27FC236}">
                <a16:creationId xmlns:a16="http://schemas.microsoft.com/office/drawing/2014/main" id="{AC71EDD0-A76A-1644-8EDC-D75B3E0945C4}"/>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Izbrišite kontakt osobu za </a:t>
            </a:r>
            <a:r>
              <a:rPr lang="sr-Latn-RS" sz="3000" b="0" dirty="0" err="1"/>
              <a:t>štićenu</a:t>
            </a:r>
            <a:r>
              <a:rPr lang="sr-Latn-RS" sz="3000" b="0" dirty="0"/>
              <a:t> lokaciju</a:t>
            </a:r>
            <a:endParaRPr lang="en-US" sz="3000" b="0" dirty="0"/>
          </a:p>
        </p:txBody>
      </p:sp>
      <p:sp>
        <p:nvSpPr>
          <p:cNvPr id="23" name="Title 2">
            <a:extLst>
              <a:ext uri="{FF2B5EF4-FFF2-40B4-BE49-F238E27FC236}">
                <a16:creationId xmlns:a16="http://schemas.microsoft.com/office/drawing/2014/main" id="{0235FA7E-F516-D741-9CFF-0FEC846FA3C6}"/>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Brisanje kontakt osobe štićene lokacije ukloniće ih sa liste kontakata i liste za pozivanje</a:t>
            </a:r>
            <a:endParaRPr lang="sv-SE" sz="1400" b="0" dirty="0"/>
          </a:p>
        </p:txBody>
      </p:sp>
      <p:sp>
        <p:nvSpPr>
          <p:cNvPr id="62" name="TextBox 61">
            <a:extLst>
              <a:ext uri="{FF2B5EF4-FFF2-40B4-BE49-F238E27FC236}">
                <a16:creationId xmlns:a16="http://schemas.microsoft.com/office/drawing/2014/main" id="{298CC000-7F60-9C42-B903-8439816235EC}"/>
              </a:ext>
            </a:extLst>
          </p:cNvPr>
          <p:cNvSpPr txBox="1"/>
          <p:nvPr/>
        </p:nvSpPr>
        <p:spPr>
          <a:xfrm>
            <a:off x="7031459" y="5810362"/>
            <a:ext cx="1654427"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Izbrišite kontakt osobu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63" name="TextBox 62">
            <a:extLst>
              <a:ext uri="{FF2B5EF4-FFF2-40B4-BE49-F238E27FC236}">
                <a16:creationId xmlns:a16="http://schemas.microsoft.com/office/drawing/2014/main" id="{68F08E7B-F9C6-AE4A-9B61-4B17C655D8FD}"/>
              </a:ext>
            </a:extLst>
          </p:cNvPr>
          <p:cNvSpPr txBox="1"/>
          <p:nvPr/>
        </p:nvSpPr>
        <p:spPr>
          <a:xfrm>
            <a:off x="7065151" y="6115236"/>
            <a:ext cx="1587033" cy="81303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a:t>
            </a:r>
            <a:r>
              <a:rPr lang="en-US" sz="1100" dirty="0">
                <a:solidFill>
                  <a:prstClr val="black"/>
                </a:solidFill>
              </a:rPr>
              <a:t>“</a:t>
            </a:r>
            <a:r>
              <a:rPr lang="en-US" sz="1100" dirty="0" err="1">
                <a:solidFill>
                  <a:prstClr val="black"/>
                </a:solidFill>
              </a:rPr>
              <a:t>obri</a:t>
            </a:r>
            <a:r>
              <a:rPr lang="sr-Latn-RS" sz="1100" dirty="0" err="1">
                <a:solidFill>
                  <a:prstClr val="black"/>
                </a:solidFill>
              </a:rPr>
              <a:t>ši</a:t>
            </a:r>
            <a:r>
              <a:rPr lang="sr-Latn-RS" sz="1100" dirty="0">
                <a:solidFill>
                  <a:prstClr val="black"/>
                </a:solidFill>
              </a:rPr>
              <a:t> kontakt osobu</a:t>
            </a:r>
            <a:r>
              <a:rPr lang="en-US" sz="1100" dirty="0">
                <a:solidFill>
                  <a:prstClr val="black"/>
                </a:solidFill>
              </a:rPr>
              <a:t>” </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66" name="TextBox 65">
            <a:extLst>
              <a:ext uri="{FF2B5EF4-FFF2-40B4-BE49-F238E27FC236}">
                <a16:creationId xmlns:a16="http://schemas.microsoft.com/office/drawing/2014/main" id="{967F1A2D-D9C4-DA43-833C-4A9BC6D99FDF}"/>
              </a:ext>
            </a:extLst>
          </p:cNvPr>
          <p:cNvSpPr txBox="1"/>
          <p:nvPr/>
        </p:nvSpPr>
        <p:spPr>
          <a:xfrm>
            <a:off x="8978318" y="5810362"/>
            <a:ext cx="1970026"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dirty="0" err="1">
                <a:ln>
                  <a:noFill/>
                </a:ln>
                <a:solidFill>
                  <a:prstClr val="black"/>
                </a:solidFill>
                <a:effectLst/>
                <a:uLnTx/>
                <a:uFillTx/>
                <a:ea typeface="+mn-ea"/>
                <a:cs typeface="+mn-cs"/>
              </a:rPr>
              <a:t>Potv</a:t>
            </a:r>
            <a:r>
              <a:rPr lang="en-US" sz="1400" dirty="0" err="1">
                <a:solidFill>
                  <a:prstClr val="black"/>
                </a:solidFill>
              </a:rPr>
              <a:t>rdite</a:t>
            </a:r>
            <a:r>
              <a:rPr lang="en-US" sz="1400" dirty="0">
                <a:solidFill>
                  <a:prstClr val="black"/>
                </a:solidFill>
              </a:rPr>
              <a:t> </a:t>
            </a:r>
            <a:r>
              <a:rPr lang="en-US" sz="1400" dirty="0" err="1">
                <a:solidFill>
                  <a:prstClr val="black"/>
                </a:solidFill>
              </a:rPr>
              <a:t>brisanje</a:t>
            </a:r>
            <a:r>
              <a:rPr lang="en-US" sz="1400" dirty="0">
                <a:solidFill>
                  <a:prstClr val="black"/>
                </a:solidFill>
              </a:rPr>
              <a:t> </a:t>
            </a:r>
            <a:r>
              <a:rPr lang="en-US" sz="1400" dirty="0" err="1">
                <a:solidFill>
                  <a:prstClr val="black"/>
                </a:solidFill>
              </a:rPr>
              <a:t>kontakta</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67" name="TextBox 66">
            <a:extLst>
              <a:ext uri="{FF2B5EF4-FFF2-40B4-BE49-F238E27FC236}">
                <a16:creationId xmlns:a16="http://schemas.microsoft.com/office/drawing/2014/main" id="{F87C9A89-EACC-3345-8627-B95D4BDE5DB1}"/>
              </a:ext>
            </a:extLst>
          </p:cNvPr>
          <p:cNvSpPr txBox="1"/>
          <p:nvPr/>
        </p:nvSpPr>
        <p:spPr>
          <a:xfrm>
            <a:off x="9169807" y="6115236"/>
            <a:ext cx="1587033" cy="684509"/>
          </a:xfrm>
          <a:prstGeom prst="rect">
            <a:avLst/>
          </a:prstGeom>
          <a:noFill/>
        </p:spPr>
        <p:txBody>
          <a:bodyPr wrap="square" lIns="0" tIns="0" rIns="0" bIns="0" rtlCol="0">
            <a:noAutofit/>
          </a:bodyPr>
          <a:lstStyle/>
          <a:p>
            <a:pPr lvl="0">
              <a:lnSpc>
                <a:spcPct val="90000"/>
              </a:lnSpc>
              <a:spcBef>
                <a:spcPts val="1200"/>
              </a:spcBef>
              <a:defRPr/>
            </a:pPr>
            <a:r>
              <a:rPr lang="en-US" sz="1100" dirty="0" err="1">
                <a:solidFill>
                  <a:prstClr val="black"/>
                </a:solidFill>
              </a:rPr>
              <a:t>Potvrdite</a:t>
            </a:r>
            <a:r>
              <a:rPr lang="en-US" sz="1100" dirty="0">
                <a:solidFill>
                  <a:prstClr val="black"/>
                </a:solidFill>
              </a:rPr>
              <a:t> </a:t>
            </a:r>
            <a:r>
              <a:rPr lang="en-US" sz="1100" dirty="0" err="1">
                <a:solidFill>
                  <a:prstClr val="black"/>
                </a:solidFill>
              </a:rPr>
              <a:t>brisanje</a:t>
            </a:r>
            <a:r>
              <a:rPr lang="en-US" sz="1100" dirty="0">
                <a:solidFill>
                  <a:prstClr val="black"/>
                </a:solidFill>
              </a:rPr>
              <a:t> </a:t>
            </a:r>
            <a:r>
              <a:rPr lang="en-US" sz="1100" dirty="0" err="1">
                <a:solidFill>
                  <a:prstClr val="black"/>
                </a:solidFill>
              </a:rPr>
              <a:t>kontakta</a:t>
            </a:r>
            <a:r>
              <a:rPr lang="en-US" sz="1100" dirty="0">
                <a:solidFill>
                  <a:prstClr val="black"/>
                </a:solidFill>
              </a:rPr>
              <a:t> </a:t>
            </a:r>
            <a:r>
              <a:rPr lang="en-US" sz="1100" dirty="0" err="1">
                <a:solidFill>
                  <a:prstClr val="black"/>
                </a:solidFill>
              </a:rPr>
              <a:t>sa</a:t>
            </a:r>
            <a:r>
              <a:rPr lang="en-US" sz="1100" dirty="0">
                <a:solidFill>
                  <a:prstClr val="black"/>
                </a:solidFill>
              </a:rPr>
              <a:t> </a:t>
            </a:r>
            <a:r>
              <a:rPr lang="en-US" sz="1100" dirty="0" err="1">
                <a:solidFill>
                  <a:prstClr val="black"/>
                </a:solidFill>
              </a:rPr>
              <a:t>liste</a:t>
            </a:r>
            <a:r>
              <a:rPr lang="en-US" sz="1100" dirty="0">
                <a:solidFill>
                  <a:prstClr val="black"/>
                </a:solidFill>
              </a:rPr>
              <a:t> za </a:t>
            </a:r>
            <a:r>
              <a:rPr lang="sr-Latn-RS" sz="1100" dirty="0" err="1">
                <a:solidFill>
                  <a:prstClr val="black"/>
                </a:solidFill>
              </a:rPr>
              <a:t>štićenu</a:t>
            </a:r>
            <a:r>
              <a:rPr lang="sr-Latn-RS" sz="1100" dirty="0">
                <a:solidFill>
                  <a:prstClr val="black"/>
                </a:solidFill>
              </a:rPr>
              <a:t> lokaciju</a:t>
            </a:r>
            <a:endParaRPr kumimoji="0" lang="en-US" sz="1100" b="0" i="0" u="none" strike="noStrike" kern="1200" cap="none" spc="0" normalizeH="0" baseline="0" dirty="0">
              <a:ln>
                <a:noFill/>
              </a:ln>
              <a:solidFill>
                <a:prstClr val="black"/>
              </a:solidFill>
              <a:effectLst/>
              <a:uLnTx/>
              <a:uFillTx/>
              <a:ea typeface="+mn-ea"/>
              <a:cs typeface="+mn-cs"/>
            </a:endParaRPr>
          </a:p>
        </p:txBody>
      </p:sp>
      <p:grpSp>
        <p:nvGrpSpPr>
          <p:cNvPr id="6" name="Group 5">
            <a:extLst>
              <a:ext uri="{FF2B5EF4-FFF2-40B4-BE49-F238E27FC236}">
                <a16:creationId xmlns:a16="http://schemas.microsoft.com/office/drawing/2014/main" id="{C47BAA46-AAF5-094D-8062-F8B1225D7C0E}"/>
              </a:ext>
            </a:extLst>
          </p:cNvPr>
          <p:cNvGrpSpPr/>
          <p:nvPr/>
        </p:nvGrpSpPr>
        <p:grpSpPr>
          <a:xfrm>
            <a:off x="595210" y="5810362"/>
            <a:ext cx="1898981" cy="841748"/>
            <a:chOff x="595210" y="5810362"/>
            <a:chExt cx="1898981" cy="841748"/>
          </a:xfrm>
        </p:grpSpPr>
        <p:sp>
          <p:nvSpPr>
            <p:cNvPr id="24" name="TextBox 23">
              <a:extLst>
                <a:ext uri="{FF2B5EF4-FFF2-40B4-BE49-F238E27FC236}">
                  <a16:creationId xmlns:a16="http://schemas.microsoft.com/office/drawing/2014/main" id="{F9DD1083-9606-1E41-9DA5-49EAF958E323}"/>
                </a:ext>
              </a:extLst>
            </p:cNvPr>
            <p:cNvSpPr txBox="1"/>
            <p:nvPr/>
          </p:nvSpPr>
          <p:spPr>
            <a:xfrm>
              <a:off x="595210" y="5810362"/>
              <a:ext cx="1898981"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Odaberite </a:t>
              </a:r>
              <a:r>
                <a:rPr lang="sr-Latn-RS" sz="1400" dirty="0" err="1">
                  <a:solidFill>
                    <a:prstClr val="black"/>
                  </a:solidFill>
                </a:rPr>
                <a:t>štićenu</a:t>
              </a:r>
              <a:r>
                <a:rPr lang="sr-Latn-RS" sz="1400" dirty="0">
                  <a:solidFill>
                    <a:prstClr val="black"/>
                  </a:solidFill>
                </a:rPr>
                <a:t> lokaciju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25" name="TextBox 24">
              <a:extLst>
                <a:ext uri="{FF2B5EF4-FFF2-40B4-BE49-F238E27FC236}">
                  <a16:creationId xmlns:a16="http://schemas.microsoft.com/office/drawing/2014/main" id="{7D04FDD0-625E-E041-B44B-E11953E2E12F}"/>
                </a:ext>
              </a:extLst>
            </p:cNvPr>
            <p:cNvSpPr txBox="1"/>
            <p:nvPr/>
          </p:nvSpPr>
          <p:spPr>
            <a:xfrm>
              <a:off x="760391" y="6115236"/>
              <a:ext cx="1568611" cy="53687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Odaberite </a:t>
              </a:r>
              <a:r>
                <a:rPr lang="sr-Latn-RS" sz="1100" dirty="0" err="1">
                  <a:solidFill>
                    <a:prstClr val="black"/>
                  </a:solidFill>
                </a:rPr>
                <a:t>štićenu</a:t>
              </a:r>
              <a:r>
                <a:rPr lang="sr-Latn-RS" sz="1100" dirty="0">
                  <a:solidFill>
                    <a:prstClr val="black"/>
                  </a:solidFill>
                </a:rPr>
                <a:t> lokaciju gde želite da izvršite izmenu</a:t>
              </a:r>
              <a:endParaRPr lang="sv-SE" sz="1100" dirty="0">
                <a:solidFill>
                  <a:prstClr val="black"/>
                </a:solidFill>
              </a:endParaRPr>
            </a:p>
          </p:txBody>
        </p:sp>
      </p:grpSp>
      <p:sp>
        <p:nvSpPr>
          <p:cNvPr id="27" name="TextBox 26">
            <a:extLst>
              <a:ext uri="{FF2B5EF4-FFF2-40B4-BE49-F238E27FC236}">
                <a16:creationId xmlns:a16="http://schemas.microsoft.com/office/drawing/2014/main" id="{ABEBE746-804D-B640-965A-7EE6204C2F80}"/>
              </a:ext>
            </a:extLst>
          </p:cNvPr>
          <p:cNvSpPr txBox="1"/>
          <p:nvPr/>
        </p:nvSpPr>
        <p:spPr>
          <a:xfrm>
            <a:off x="2864381" y="5749032"/>
            <a:ext cx="1531647"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a:t>
            </a:r>
            <a:r>
              <a:rPr lang="sr-Latn-RS" sz="1400" dirty="0" err="1">
                <a:solidFill>
                  <a:prstClr val="black"/>
                </a:solidFill>
              </a:rPr>
              <a:t>štićenoj</a:t>
            </a:r>
            <a:r>
              <a:rPr lang="sr-Latn-RS" sz="1400" dirty="0">
                <a:solidFill>
                  <a:prstClr val="black"/>
                </a:solidFill>
              </a:rPr>
              <a:t> lokaciji</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28" name="TextBox 27">
            <a:extLst>
              <a:ext uri="{FF2B5EF4-FFF2-40B4-BE49-F238E27FC236}">
                <a16:creationId xmlns:a16="http://schemas.microsoft.com/office/drawing/2014/main" id="{19261E54-7820-724B-A803-D0DDB2D5348A}"/>
              </a:ext>
            </a:extLst>
          </p:cNvPr>
          <p:cNvSpPr txBox="1"/>
          <p:nvPr/>
        </p:nvSpPr>
        <p:spPr>
          <a:xfrm>
            <a:off x="2835962" y="6115236"/>
            <a:ext cx="1626783" cy="720851"/>
          </a:xfrm>
          <a:prstGeom prst="rect">
            <a:avLst/>
          </a:prstGeom>
          <a:noFill/>
        </p:spPr>
        <p:txBody>
          <a:bodyPr wrap="square" lIns="0" tIns="0" rIns="0" bIns="0" rtlCol="0">
            <a:noAutofit/>
          </a:bodyPr>
          <a:lstStyle/>
          <a:p>
            <a:pPr>
              <a:lnSpc>
                <a:spcPct val="90000"/>
              </a:lnSpc>
              <a:spcBef>
                <a:spcPts val="1200"/>
              </a:spcBef>
              <a:defRPr/>
            </a:pPr>
            <a:r>
              <a:rPr lang="sr-Latn-RS" sz="1100" dirty="0">
                <a:solidFill>
                  <a:prstClr val="black"/>
                </a:solidFill>
              </a:rPr>
              <a:t>Pronađite kontakt osobu na listi za kontakt</a:t>
            </a:r>
            <a:endParaRPr lang="sv-SE" sz="1100" dirty="0">
              <a:solidFill>
                <a:prstClr val="black"/>
              </a:solidFill>
            </a:endParaRPr>
          </a:p>
        </p:txBody>
      </p:sp>
      <p:sp>
        <p:nvSpPr>
          <p:cNvPr id="35" name="TextBox 34">
            <a:extLst>
              <a:ext uri="{FF2B5EF4-FFF2-40B4-BE49-F238E27FC236}">
                <a16:creationId xmlns:a16="http://schemas.microsoft.com/office/drawing/2014/main" id="{698C4138-DFC8-474C-8851-D97A552FA25E}"/>
              </a:ext>
            </a:extLst>
          </p:cNvPr>
          <p:cNvSpPr txBox="1"/>
          <p:nvPr/>
        </p:nvSpPr>
        <p:spPr>
          <a:xfrm>
            <a:off x="4714299" y="5810362"/>
            <a:ext cx="207942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Odaberite kontakt osobu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36" name="TextBox 35">
            <a:extLst>
              <a:ext uri="{FF2B5EF4-FFF2-40B4-BE49-F238E27FC236}">
                <a16:creationId xmlns:a16="http://schemas.microsoft.com/office/drawing/2014/main" id="{2629F636-2041-C74A-AF62-44E03F414A5C}"/>
              </a:ext>
            </a:extLst>
          </p:cNvPr>
          <p:cNvSpPr txBox="1"/>
          <p:nvPr/>
        </p:nvSpPr>
        <p:spPr>
          <a:xfrm>
            <a:off x="4890849" y="6115236"/>
            <a:ext cx="1726322" cy="617405"/>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Pronađite kontakt koji želite da izbrišete</a:t>
            </a:r>
            <a:endParaRPr lang="sv-SE" sz="1100" dirty="0">
              <a:solidFill>
                <a:prstClr val="black"/>
              </a:solidFill>
            </a:endParaRPr>
          </a:p>
        </p:txBody>
      </p:sp>
    </p:spTree>
    <p:extLst>
      <p:ext uri="{BB962C8B-B14F-4D97-AF65-F5344CB8AC3E}">
        <p14:creationId xmlns:p14="http://schemas.microsoft.com/office/powerpoint/2010/main" val="50180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extLst>
              <p:ext uri="{D42A27DB-BD31-4B8C-83A1-F6EECF244321}">
                <p14:modId xmlns:p14="http://schemas.microsoft.com/office/powerpoint/2010/main" val="827325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5"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grpSp>
        <p:nvGrpSpPr>
          <p:cNvPr id="11" name="Group 10">
            <a:extLst>
              <a:ext uri="{FF2B5EF4-FFF2-40B4-BE49-F238E27FC236}">
                <a16:creationId xmlns:a16="http://schemas.microsoft.com/office/drawing/2014/main" id="{ABCA127A-CD98-8045-848D-07DE45C25680}"/>
              </a:ext>
            </a:extLst>
          </p:cNvPr>
          <p:cNvGrpSpPr/>
          <p:nvPr/>
        </p:nvGrpSpPr>
        <p:grpSpPr>
          <a:xfrm>
            <a:off x="-104572" y="1840620"/>
            <a:ext cx="12401145" cy="3707264"/>
            <a:chOff x="-104572" y="1594319"/>
            <a:chExt cx="12401145" cy="3707264"/>
          </a:xfrm>
        </p:grpSpPr>
        <p:pic>
          <p:nvPicPr>
            <p:cNvPr id="36" name="Picture 35">
              <a:extLst>
                <a:ext uri="{FF2B5EF4-FFF2-40B4-BE49-F238E27FC236}">
                  <a16:creationId xmlns:a16="http://schemas.microsoft.com/office/drawing/2014/main" id="{EBAE7EE5-04A8-244D-9608-3FD150A1D06E}"/>
                </a:ext>
              </a:extLst>
            </p:cNvPr>
            <p:cNvPicPr>
              <a:picLocks noChangeAspect="1"/>
            </p:cNvPicPr>
            <p:nvPr/>
          </p:nvPicPr>
          <p:blipFill>
            <a:blip r:embed="rId7"/>
            <a:srcRect/>
            <a:stretch/>
          </p:blipFill>
          <p:spPr>
            <a:xfrm>
              <a:off x="335224" y="1693754"/>
              <a:ext cx="11521553" cy="3402000"/>
            </a:xfrm>
            <a:prstGeom prst="rect">
              <a:avLst/>
            </a:prstGeom>
          </p:spPr>
        </p:pic>
        <p:pic>
          <p:nvPicPr>
            <p:cNvPr id="26" name="Picture 2" descr="Png Iphone X Transparent | Phone template, Iphone mockup, Iphone  transparent case">
              <a:extLst>
                <a:ext uri="{FF2B5EF4-FFF2-40B4-BE49-F238E27FC236}">
                  <a16:creationId xmlns:a16="http://schemas.microsoft.com/office/drawing/2014/main" id="{5D4B17FB-44B1-4F42-922E-A3F628A292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72"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ng Iphone X Transparent | Phone template, Iphone mockup, Iphone  transparent case">
              <a:extLst>
                <a:ext uri="{FF2B5EF4-FFF2-40B4-BE49-F238E27FC236}">
                  <a16:creationId xmlns:a16="http://schemas.microsoft.com/office/drawing/2014/main" id="{38E548D2-8302-794C-B28D-8F9A558484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6515"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ng Iphone X Transparent | Phone template, Iphone mockup, Iphone  transparent case">
              <a:extLst>
                <a:ext uri="{FF2B5EF4-FFF2-40B4-BE49-F238E27FC236}">
                  <a16:creationId xmlns:a16="http://schemas.microsoft.com/office/drawing/2014/main" id="{C5FD0502-5955-374D-B288-7DEBE07DB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5645"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ng Iphone X Transparent | Phone template, Iphone mockup, Iphone  transparent case">
              <a:extLst>
                <a:ext uri="{FF2B5EF4-FFF2-40B4-BE49-F238E27FC236}">
                  <a16:creationId xmlns:a16="http://schemas.microsoft.com/office/drawing/2014/main" id="{9C2F4B7C-4BE4-BF4D-8984-BD8F0ECFF8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5862"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Png Iphone X Transparent | Phone template, Iphone mockup, Iphone  transparent case">
              <a:extLst>
                <a:ext uri="{FF2B5EF4-FFF2-40B4-BE49-F238E27FC236}">
                  <a16:creationId xmlns:a16="http://schemas.microsoft.com/office/drawing/2014/main" id="{A535213C-6083-2541-A129-6F64F69F88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6079"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Png Iphone X Transparent | Phone template, Iphone mockup, Iphone  transparent case">
              <a:extLst>
                <a:ext uri="{FF2B5EF4-FFF2-40B4-BE49-F238E27FC236}">
                  <a16:creationId xmlns:a16="http://schemas.microsoft.com/office/drawing/2014/main" id="{F01DBCB7-4419-C745-AD53-36D979B65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6296"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a:extLst>
                <a:ext uri="{FF2B5EF4-FFF2-40B4-BE49-F238E27FC236}">
                  <a16:creationId xmlns:a16="http://schemas.microsoft.com/office/drawing/2014/main" id="{F1CD181C-AD1F-4A49-ADB4-FC9113599657}"/>
                </a:ext>
              </a:extLst>
            </p:cNvPr>
            <p:cNvSpPr>
              <a:spLocks noChangeAspect="1"/>
            </p:cNvSpPr>
            <p:nvPr/>
          </p:nvSpPr>
          <p:spPr>
            <a:xfrm>
              <a:off x="2389113" y="3666518"/>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8" name="Oval 47">
              <a:extLst>
                <a:ext uri="{FF2B5EF4-FFF2-40B4-BE49-F238E27FC236}">
                  <a16:creationId xmlns:a16="http://schemas.microsoft.com/office/drawing/2014/main" id="{054D78E3-C0C0-2D41-A03E-1223CFEDF2C1}"/>
                </a:ext>
              </a:extLst>
            </p:cNvPr>
            <p:cNvSpPr>
              <a:spLocks noChangeAspect="1"/>
            </p:cNvSpPr>
            <p:nvPr/>
          </p:nvSpPr>
          <p:spPr>
            <a:xfrm>
              <a:off x="6095826" y="294608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0" name="Oval 49">
              <a:extLst>
                <a:ext uri="{FF2B5EF4-FFF2-40B4-BE49-F238E27FC236}">
                  <a16:creationId xmlns:a16="http://schemas.microsoft.com/office/drawing/2014/main" id="{48206A70-D4C7-8F4A-B76D-AAC6BAD2A672}"/>
                </a:ext>
              </a:extLst>
            </p:cNvPr>
            <p:cNvSpPr>
              <a:spLocks noChangeAspect="1"/>
            </p:cNvSpPr>
            <p:nvPr/>
          </p:nvSpPr>
          <p:spPr>
            <a:xfrm>
              <a:off x="940217" y="408841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1" name="Oval 50">
              <a:extLst>
                <a:ext uri="{FF2B5EF4-FFF2-40B4-BE49-F238E27FC236}">
                  <a16:creationId xmlns:a16="http://schemas.microsoft.com/office/drawing/2014/main" id="{CB79D91C-CD6F-674D-8DCF-EB8BEFE58643}"/>
                </a:ext>
              </a:extLst>
            </p:cNvPr>
            <p:cNvSpPr>
              <a:spLocks noChangeAspect="1"/>
            </p:cNvSpPr>
            <p:nvPr/>
          </p:nvSpPr>
          <p:spPr>
            <a:xfrm>
              <a:off x="8207171" y="4120422"/>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2" name="Oval 51">
              <a:extLst>
                <a:ext uri="{FF2B5EF4-FFF2-40B4-BE49-F238E27FC236}">
                  <a16:creationId xmlns:a16="http://schemas.microsoft.com/office/drawing/2014/main" id="{037A3937-7C08-974F-8EEF-AA29C8C26F6C}"/>
                </a:ext>
              </a:extLst>
            </p:cNvPr>
            <p:cNvSpPr>
              <a:spLocks noChangeAspect="1"/>
            </p:cNvSpPr>
            <p:nvPr/>
          </p:nvSpPr>
          <p:spPr>
            <a:xfrm>
              <a:off x="4082299" y="3666519"/>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grpSp>
      <p:sp>
        <p:nvSpPr>
          <p:cNvPr id="21" name="Title 2">
            <a:extLst>
              <a:ext uri="{FF2B5EF4-FFF2-40B4-BE49-F238E27FC236}">
                <a16:creationId xmlns:a16="http://schemas.microsoft.com/office/drawing/2014/main" id="{325D281B-1D8C-1043-8108-0DEC5872CD27}"/>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Prebacivanje kontakt osobe sa jedne na drugu </a:t>
            </a:r>
            <a:r>
              <a:rPr lang="sr-Latn-RS" sz="3000" b="0" dirty="0" err="1"/>
              <a:t>štićenu</a:t>
            </a:r>
            <a:r>
              <a:rPr lang="sr-Latn-RS" sz="3000" b="0" dirty="0"/>
              <a:t> lokaciju</a:t>
            </a:r>
            <a:endParaRPr lang="en-US" sz="3000" b="0" dirty="0"/>
          </a:p>
        </p:txBody>
      </p:sp>
      <p:sp>
        <p:nvSpPr>
          <p:cNvPr id="22" name="Title 2">
            <a:extLst>
              <a:ext uri="{FF2B5EF4-FFF2-40B4-BE49-F238E27FC236}">
                <a16:creationId xmlns:a16="http://schemas.microsoft.com/office/drawing/2014/main" id="{07AAF703-9D14-A04D-AE27-0D858D1F235D}"/>
              </a:ext>
            </a:extLst>
          </p:cNvPr>
          <p:cNvSpPr txBox="1">
            <a:spLocks/>
          </p:cNvSpPr>
          <p:nvPr/>
        </p:nvSpPr>
        <p:spPr>
          <a:xfrm>
            <a:off x="218925" y="973940"/>
            <a:ext cx="10594397"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Prebacivanje kontakt osobe sa jedne na drugu lokaciju ukloniće ih automatski sa prethodne lokacije. Ukoliko želite da dodate kontakt osobu na lokaciju sa koje je prethodno uklonjen kontakt premeštanjem istog, moraćete to da uradite naknadno, nakon prebacivanja kontakt osobe sa jedne na drugu lokaciju.</a:t>
            </a:r>
            <a:endParaRPr lang="sv-SE" sz="1400" b="0" dirty="0"/>
          </a:p>
        </p:txBody>
      </p:sp>
      <p:sp>
        <p:nvSpPr>
          <p:cNvPr id="77" name="TextBox 76">
            <a:extLst>
              <a:ext uri="{FF2B5EF4-FFF2-40B4-BE49-F238E27FC236}">
                <a16:creationId xmlns:a16="http://schemas.microsoft.com/office/drawing/2014/main" id="{32847DAA-505A-D249-8E7C-499F1F5BEB07}"/>
              </a:ext>
            </a:extLst>
          </p:cNvPr>
          <p:cNvSpPr txBox="1"/>
          <p:nvPr/>
        </p:nvSpPr>
        <p:spPr>
          <a:xfrm>
            <a:off x="170971" y="5810362"/>
            <a:ext cx="1898981"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Odaberite </a:t>
            </a:r>
            <a:r>
              <a:rPr lang="sr-Latn-RS" sz="1400" dirty="0" err="1">
                <a:solidFill>
                  <a:prstClr val="black"/>
                </a:solidFill>
              </a:rPr>
              <a:t>štićenu</a:t>
            </a:r>
            <a:r>
              <a:rPr lang="sr-Latn-RS" sz="1400" dirty="0">
                <a:solidFill>
                  <a:prstClr val="black"/>
                </a:solidFill>
              </a:rPr>
              <a:t> lokaciju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78" name="TextBox 77">
            <a:extLst>
              <a:ext uri="{FF2B5EF4-FFF2-40B4-BE49-F238E27FC236}">
                <a16:creationId xmlns:a16="http://schemas.microsoft.com/office/drawing/2014/main" id="{AEE76882-149F-5847-B808-035BCCF3AB8B}"/>
              </a:ext>
            </a:extLst>
          </p:cNvPr>
          <p:cNvSpPr txBox="1"/>
          <p:nvPr/>
        </p:nvSpPr>
        <p:spPr>
          <a:xfrm>
            <a:off x="326941" y="6115236"/>
            <a:ext cx="1587033" cy="589886"/>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a:t>
            </a:r>
            <a:r>
              <a:rPr lang="sr-Latn-RS" sz="1100" dirty="0" err="1">
                <a:solidFill>
                  <a:prstClr val="black"/>
                </a:solidFill>
              </a:rPr>
              <a:t>štićenu</a:t>
            </a:r>
            <a:r>
              <a:rPr lang="sr-Latn-RS" sz="1100" dirty="0">
                <a:solidFill>
                  <a:prstClr val="black"/>
                </a:solidFill>
              </a:rPr>
              <a:t> lokaciju sa koje želite da izvršite prebacivanje kontakt osobe</a:t>
            </a:r>
            <a:endParaRPr lang="sv-SE" sz="1100" dirty="0">
              <a:solidFill>
                <a:prstClr val="black"/>
              </a:solidFill>
            </a:endParaRPr>
          </a:p>
        </p:txBody>
      </p:sp>
      <p:sp>
        <p:nvSpPr>
          <p:cNvPr id="79" name="TextBox 78">
            <a:extLst>
              <a:ext uri="{FF2B5EF4-FFF2-40B4-BE49-F238E27FC236}">
                <a16:creationId xmlns:a16="http://schemas.microsoft.com/office/drawing/2014/main" id="{1CB2F49D-5A09-4742-A236-2A69EA0D8CA4}"/>
              </a:ext>
            </a:extLst>
          </p:cNvPr>
          <p:cNvSpPr txBox="1"/>
          <p:nvPr/>
        </p:nvSpPr>
        <p:spPr>
          <a:xfrm>
            <a:off x="2129183" y="5810362"/>
            <a:ext cx="196298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Podaci o </a:t>
            </a:r>
            <a:r>
              <a:rPr lang="sr-Latn-RS" sz="1400" dirty="0" err="1">
                <a:solidFill>
                  <a:prstClr val="black"/>
                </a:solidFill>
              </a:rPr>
              <a:t>štićenoj</a:t>
            </a:r>
            <a:r>
              <a:rPr lang="sr-Latn-RS" sz="1400" dirty="0">
                <a:solidFill>
                  <a:prstClr val="black"/>
                </a:solidFill>
              </a:rPr>
              <a:t> lokaciji</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0" name="TextBox 79">
            <a:extLst>
              <a:ext uri="{FF2B5EF4-FFF2-40B4-BE49-F238E27FC236}">
                <a16:creationId xmlns:a16="http://schemas.microsoft.com/office/drawing/2014/main" id="{BCFE1B6F-9E15-1A49-8FE4-BF952133EE0A}"/>
              </a:ext>
            </a:extLst>
          </p:cNvPr>
          <p:cNvSpPr txBox="1"/>
          <p:nvPr/>
        </p:nvSpPr>
        <p:spPr>
          <a:xfrm>
            <a:off x="2313614" y="6115236"/>
            <a:ext cx="1594120" cy="347764"/>
          </a:xfrm>
          <a:prstGeom prst="rect">
            <a:avLst/>
          </a:prstGeom>
          <a:noFill/>
        </p:spPr>
        <p:txBody>
          <a:bodyPr wrap="square" lIns="0" tIns="0" rIns="0" bIns="0" rtlCol="0">
            <a:noAutofit/>
          </a:bodyPr>
          <a:lstStyle/>
          <a:p>
            <a:pPr>
              <a:lnSpc>
                <a:spcPct val="90000"/>
              </a:lnSpc>
              <a:spcBef>
                <a:spcPts val="1200"/>
              </a:spcBef>
              <a:defRPr/>
            </a:pPr>
            <a:r>
              <a:rPr lang="sr-Latn-RS" sz="1100" dirty="0">
                <a:solidFill>
                  <a:prstClr val="black"/>
                </a:solidFill>
              </a:rPr>
              <a:t>Pronađite kontakt osobu </a:t>
            </a:r>
            <a:r>
              <a:rPr lang="sr-Latn-RS" sz="1100" dirty="0" err="1">
                <a:solidFill>
                  <a:prstClr val="black"/>
                </a:solidFill>
              </a:rPr>
              <a:t>nalisti</a:t>
            </a:r>
            <a:r>
              <a:rPr lang="sr-Latn-RS" sz="1100" dirty="0">
                <a:solidFill>
                  <a:prstClr val="black"/>
                </a:solidFill>
              </a:rPr>
              <a:t> za </a:t>
            </a:r>
            <a:r>
              <a:rPr lang="sr-Latn-RS" sz="1100" dirty="0" err="1">
                <a:solidFill>
                  <a:prstClr val="black"/>
                </a:solidFill>
              </a:rPr>
              <a:t>kontatk</a:t>
            </a:r>
            <a:endParaRPr lang="sv-SE" sz="1100" dirty="0">
              <a:solidFill>
                <a:prstClr val="black"/>
              </a:solidFill>
            </a:endParaRPr>
          </a:p>
        </p:txBody>
      </p:sp>
      <p:sp>
        <p:nvSpPr>
          <p:cNvPr id="81" name="TextBox 80">
            <a:extLst>
              <a:ext uri="{FF2B5EF4-FFF2-40B4-BE49-F238E27FC236}">
                <a16:creationId xmlns:a16="http://schemas.microsoft.com/office/drawing/2014/main" id="{17EECC77-0C30-1041-B618-190C375929E5}"/>
              </a:ext>
            </a:extLst>
          </p:cNvPr>
          <p:cNvSpPr txBox="1"/>
          <p:nvPr/>
        </p:nvSpPr>
        <p:spPr>
          <a:xfrm>
            <a:off x="4089790" y="5810362"/>
            <a:ext cx="202220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Odaberite vaš profil</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2" name="TextBox 81">
            <a:extLst>
              <a:ext uri="{FF2B5EF4-FFF2-40B4-BE49-F238E27FC236}">
                <a16:creationId xmlns:a16="http://schemas.microsoft.com/office/drawing/2014/main" id="{B48F4084-48CC-424C-B715-24E68FCA42D7}"/>
              </a:ext>
            </a:extLst>
          </p:cNvPr>
          <p:cNvSpPr txBox="1"/>
          <p:nvPr/>
        </p:nvSpPr>
        <p:spPr>
          <a:xfrm>
            <a:off x="4242791" y="6115236"/>
            <a:ext cx="1716200" cy="720373"/>
          </a:xfrm>
          <a:prstGeom prst="rect">
            <a:avLst/>
          </a:prstGeom>
          <a:noFill/>
        </p:spPr>
        <p:txBody>
          <a:bodyPr wrap="square" lIns="0" tIns="0" rIns="0" bIns="0" rtlCol="0">
            <a:noAutofit/>
          </a:bodyPr>
          <a:lstStyle/>
          <a:p>
            <a:pPr lvl="0">
              <a:lnSpc>
                <a:spcPct val="90000"/>
              </a:lnSpc>
              <a:spcBef>
                <a:spcPts val="1200"/>
              </a:spcBef>
              <a:defRPr/>
            </a:pPr>
            <a:r>
              <a:rPr lang="en-US" sz="1100" dirty="0" err="1">
                <a:solidFill>
                  <a:prstClr val="black"/>
                </a:solidFill>
              </a:rPr>
              <a:t>Izaberite</a:t>
            </a:r>
            <a:r>
              <a:rPr lang="en-US" sz="1100" dirty="0">
                <a:solidFill>
                  <a:prstClr val="black"/>
                </a:solidFill>
              </a:rPr>
              <a:t> “</a:t>
            </a:r>
            <a:r>
              <a:rPr lang="en-US" sz="1100" dirty="0" err="1">
                <a:solidFill>
                  <a:prstClr val="black"/>
                </a:solidFill>
              </a:rPr>
              <a:t>prebaci</a:t>
            </a:r>
            <a:r>
              <a:rPr lang="en-US" sz="1100" dirty="0">
                <a:solidFill>
                  <a:prstClr val="black"/>
                </a:solidFill>
              </a:rPr>
              <a:t> </a:t>
            </a:r>
            <a:r>
              <a:rPr lang="en-US" sz="1100" dirty="0" err="1">
                <a:solidFill>
                  <a:prstClr val="black"/>
                </a:solidFill>
              </a:rPr>
              <a:t>kontakt</a:t>
            </a:r>
            <a:r>
              <a:rPr lang="en-US" sz="1100" dirty="0">
                <a:solidFill>
                  <a:prstClr val="black"/>
                </a:solidFill>
              </a:rPr>
              <a:t> </a:t>
            </a:r>
            <a:r>
              <a:rPr lang="en-US" sz="1100" dirty="0" err="1">
                <a:solidFill>
                  <a:prstClr val="black"/>
                </a:solidFill>
              </a:rPr>
              <a:t>na</a:t>
            </a:r>
            <a:r>
              <a:rPr lang="en-US" sz="1100" dirty="0">
                <a:solidFill>
                  <a:prstClr val="black"/>
                </a:solidFill>
              </a:rPr>
              <a:t> </a:t>
            </a:r>
            <a:r>
              <a:rPr lang="sr-Latn-RS" sz="1100" dirty="0">
                <a:solidFill>
                  <a:prstClr val="black"/>
                </a:solidFill>
              </a:rPr>
              <a:t>štićeni objekat</a:t>
            </a:r>
            <a:r>
              <a:rPr lang="en-US" sz="1100" dirty="0">
                <a:solidFill>
                  <a:prstClr val="black"/>
                </a:solidFill>
              </a:rPr>
              <a:t>”</a:t>
            </a:r>
          </a:p>
        </p:txBody>
      </p:sp>
      <p:sp>
        <p:nvSpPr>
          <p:cNvPr id="83" name="TextBox 82">
            <a:extLst>
              <a:ext uri="{FF2B5EF4-FFF2-40B4-BE49-F238E27FC236}">
                <a16:creationId xmlns:a16="http://schemas.microsoft.com/office/drawing/2014/main" id="{505F509E-10AD-9645-A76E-8E4460CC2AE3}"/>
              </a:ext>
            </a:extLst>
          </p:cNvPr>
          <p:cNvSpPr txBox="1"/>
          <p:nvPr/>
        </p:nvSpPr>
        <p:spPr>
          <a:xfrm>
            <a:off x="6233064" y="5810362"/>
            <a:ext cx="1716088"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v-SE" sz="1400" b="0" i="0" u="none" strike="noStrike" kern="1200" cap="none" spc="0" normalizeH="0" baseline="0" dirty="0">
                <a:ln>
                  <a:noFill/>
                </a:ln>
                <a:solidFill>
                  <a:prstClr val="black"/>
                </a:solidFill>
                <a:effectLst/>
                <a:uLnTx/>
                <a:uFillTx/>
                <a:ea typeface="+mn-ea"/>
                <a:cs typeface="+mn-cs"/>
              </a:rPr>
              <a:t>Izaberite novu </a:t>
            </a:r>
            <a:r>
              <a:rPr kumimoji="0" lang="sr-Latn-RS" sz="1400" b="0" i="0" u="none" strike="noStrike" kern="1200" cap="none" spc="0" normalizeH="0" baseline="0" dirty="0" err="1">
                <a:ln>
                  <a:noFill/>
                </a:ln>
                <a:solidFill>
                  <a:prstClr val="black"/>
                </a:solidFill>
                <a:effectLst/>
                <a:uLnTx/>
                <a:uFillTx/>
                <a:ea typeface="+mn-ea"/>
                <a:cs typeface="+mn-cs"/>
              </a:rPr>
              <a:t>štićenu</a:t>
            </a:r>
            <a:r>
              <a:rPr kumimoji="0" lang="sr-Latn-RS" sz="1400" b="0" i="0" u="none" strike="noStrike" kern="1200" cap="none" spc="0" normalizeH="0" baseline="0" dirty="0">
                <a:ln>
                  <a:noFill/>
                </a:ln>
                <a:solidFill>
                  <a:prstClr val="black"/>
                </a:solidFill>
                <a:effectLst/>
                <a:uLnTx/>
                <a:uFillTx/>
                <a:ea typeface="+mn-ea"/>
                <a:cs typeface="+mn-cs"/>
              </a:rPr>
              <a:t> lokaciju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4" name="TextBox 83">
            <a:extLst>
              <a:ext uri="{FF2B5EF4-FFF2-40B4-BE49-F238E27FC236}">
                <a16:creationId xmlns:a16="http://schemas.microsoft.com/office/drawing/2014/main" id="{76459382-2126-3F4E-B47D-90B89A7928B9}"/>
              </a:ext>
            </a:extLst>
          </p:cNvPr>
          <p:cNvSpPr txBox="1"/>
          <p:nvPr/>
        </p:nvSpPr>
        <p:spPr>
          <a:xfrm>
            <a:off x="6294048" y="6198160"/>
            <a:ext cx="1658627"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izabranu </a:t>
            </a:r>
            <a:r>
              <a:rPr lang="sr-Latn-RS" sz="1100" dirty="0" err="1">
                <a:solidFill>
                  <a:prstClr val="black"/>
                </a:solidFill>
              </a:rPr>
              <a:t>štićenu</a:t>
            </a:r>
            <a:r>
              <a:rPr lang="sr-Latn-RS" sz="1100" dirty="0">
                <a:solidFill>
                  <a:prstClr val="black"/>
                </a:solidFill>
              </a:rPr>
              <a:t> lokaciju za prebacivanje kontakta</a:t>
            </a:r>
            <a:endParaRPr lang="en-US" sz="1100" dirty="0">
              <a:solidFill>
                <a:prstClr val="black"/>
              </a:solidFill>
            </a:endParaRPr>
          </a:p>
        </p:txBody>
      </p:sp>
      <p:sp>
        <p:nvSpPr>
          <p:cNvPr id="85" name="TextBox 84">
            <a:extLst>
              <a:ext uri="{FF2B5EF4-FFF2-40B4-BE49-F238E27FC236}">
                <a16:creationId xmlns:a16="http://schemas.microsoft.com/office/drawing/2014/main" id="{BD11DADA-7548-134C-B594-D3FF96471D0A}"/>
              </a:ext>
            </a:extLst>
          </p:cNvPr>
          <p:cNvSpPr txBox="1"/>
          <p:nvPr/>
        </p:nvSpPr>
        <p:spPr>
          <a:xfrm>
            <a:off x="8223282" y="5810362"/>
            <a:ext cx="1716087"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Potvrda</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6" name="TextBox 85">
            <a:extLst>
              <a:ext uri="{FF2B5EF4-FFF2-40B4-BE49-F238E27FC236}">
                <a16:creationId xmlns:a16="http://schemas.microsoft.com/office/drawing/2014/main" id="{711FB74C-FB2D-E24D-9E4C-3F49593111A9}"/>
              </a:ext>
            </a:extLst>
          </p:cNvPr>
          <p:cNvSpPr txBox="1"/>
          <p:nvPr/>
        </p:nvSpPr>
        <p:spPr>
          <a:xfrm>
            <a:off x="8223282" y="6115236"/>
            <a:ext cx="1716086" cy="613693"/>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Potvrdite prebacivanje kontakta</a:t>
            </a:r>
            <a:endParaRPr lang="en-US" sz="1100" dirty="0">
              <a:solidFill>
                <a:prstClr val="black"/>
              </a:solidFill>
            </a:endParaRPr>
          </a:p>
        </p:txBody>
      </p:sp>
      <p:sp>
        <p:nvSpPr>
          <p:cNvPr id="87" name="TextBox 86">
            <a:extLst>
              <a:ext uri="{FF2B5EF4-FFF2-40B4-BE49-F238E27FC236}">
                <a16:creationId xmlns:a16="http://schemas.microsoft.com/office/drawing/2014/main" id="{2DEDE735-B0E9-5645-8D90-F7C283311DA0}"/>
              </a:ext>
            </a:extLst>
          </p:cNvPr>
          <p:cNvSpPr txBox="1"/>
          <p:nvPr/>
        </p:nvSpPr>
        <p:spPr>
          <a:xfrm>
            <a:off x="10227912" y="5810362"/>
            <a:ext cx="1687264"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Potvrda prebacivanja kontakta</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8" name="TextBox 87">
            <a:extLst>
              <a:ext uri="{FF2B5EF4-FFF2-40B4-BE49-F238E27FC236}">
                <a16:creationId xmlns:a16="http://schemas.microsoft.com/office/drawing/2014/main" id="{ECB79874-7D25-494E-83AE-BCAEE76C0BE2}"/>
              </a:ext>
            </a:extLst>
          </p:cNvPr>
          <p:cNvSpPr txBox="1"/>
          <p:nvPr/>
        </p:nvSpPr>
        <p:spPr>
          <a:xfrm>
            <a:off x="10216966" y="6198160"/>
            <a:ext cx="1716087" cy="72037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Prebacivanje kontakta je završeno</a:t>
            </a:r>
            <a:endParaRPr lang="sv-SE" sz="1100" dirty="0">
              <a:solidFill>
                <a:prstClr val="black"/>
              </a:solidFill>
            </a:endParaRPr>
          </a:p>
        </p:txBody>
      </p:sp>
    </p:spTree>
    <p:extLst>
      <p:ext uri="{BB962C8B-B14F-4D97-AF65-F5344CB8AC3E}">
        <p14:creationId xmlns:p14="http://schemas.microsoft.com/office/powerpoint/2010/main" val="1966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D8DE0A1-645E-CC45-94C0-501F8F9483B4}"/>
              </a:ext>
            </a:extLst>
          </p:cNvPr>
          <p:cNvPicPr>
            <a:picLocks noChangeAspect="1"/>
          </p:cNvPicPr>
          <p:nvPr/>
        </p:nvPicPr>
        <p:blipFill>
          <a:blip r:embed="rId4"/>
          <a:srcRect/>
          <a:stretch/>
        </p:blipFill>
        <p:spPr>
          <a:xfrm>
            <a:off x="729831" y="1953401"/>
            <a:ext cx="7884531" cy="3556800"/>
          </a:xfrm>
          <a:prstGeom prst="rect">
            <a:avLst/>
          </a:prstGeom>
        </p:spPr>
      </p:pic>
      <p:pic>
        <p:nvPicPr>
          <p:cNvPr id="21" name="Picture 2" descr="Png Iphone X Transparent | Phone template, Iphone mockup, Iphone  transparent case">
            <a:extLst>
              <a:ext uri="{FF2B5EF4-FFF2-40B4-BE49-F238E27FC236}">
                <a16:creationId xmlns:a16="http://schemas.microsoft.com/office/drawing/2014/main" id="{ED765219-5082-FC40-8426-A935DB3A6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942"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ng Iphone X Transparent | Phone template, Iphone mockup, Iphone  transparent case">
            <a:extLst>
              <a:ext uri="{FF2B5EF4-FFF2-40B4-BE49-F238E27FC236}">
                <a16:creationId xmlns:a16="http://schemas.microsoft.com/office/drawing/2014/main" id="{463B6A5B-2DDA-1346-A7C6-6F1D2BCF0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96"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ng Iphone X Transparent | Phone template, Iphone mockup, Iphone  transparent case">
            <a:extLst>
              <a:ext uri="{FF2B5EF4-FFF2-40B4-BE49-F238E27FC236}">
                <a16:creationId xmlns:a16="http://schemas.microsoft.com/office/drawing/2014/main" id="{16FC4574-B83F-364A-BA5A-24597B256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645"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ng Iphone X Transparent | Phone template, Iphone mockup, Iphone  transparent case">
            <a:extLst>
              <a:ext uri="{FF2B5EF4-FFF2-40B4-BE49-F238E27FC236}">
                <a16:creationId xmlns:a16="http://schemas.microsoft.com/office/drawing/2014/main" id="{06B5F055-F67F-C644-819F-E0A422429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794"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extLst>
              <p:ext uri="{D42A27DB-BD31-4B8C-83A1-F6EECF244321}">
                <p14:modId xmlns:p14="http://schemas.microsoft.com/office/powerpoint/2010/main" val="2681992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5"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33" name="Oval 32">
            <a:extLst>
              <a:ext uri="{FF2B5EF4-FFF2-40B4-BE49-F238E27FC236}">
                <a16:creationId xmlns:a16="http://schemas.microsoft.com/office/drawing/2014/main" id="{D41CE799-49B0-884D-B6F7-4466C127BE89}"/>
              </a:ext>
            </a:extLst>
          </p:cNvPr>
          <p:cNvSpPr>
            <a:spLocks noChangeAspect="1"/>
          </p:cNvSpPr>
          <p:nvPr/>
        </p:nvSpPr>
        <p:spPr>
          <a:xfrm>
            <a:off x="2696344" y="422071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5" name="Oval 34">
            <a:extLst>
              <a:ext uri="{FF2B5EF4-FFF2-40B4-BE49-F238E27FC236}">
                <a16:creationId xmlns:a16="http://schemas.microsoft.com/office/drawing/2014/main" id="{761A8849-B32E-C34E-899B-7F621B6F44DF}"/>
              </a:ext>
            </a:extLst>
          </p:cNvPr>
          <p:cNvSpPr>
            <a:spLocks noChangeAspect="1"/>
          </p:cNvSpPr>
          <p:nvPr/>
        </p:nvSpPr>
        <p:spPr>
          <a:xfrm>
            <a:off x="1364414" y="426615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7" name="Oval 36">
            <a:extLst>
              <a:ext uri="{FF2B5EF4-FFF2-40B4-BE49-F238E27FC236}">
                <a16:creationId xmlns:a16="http://schemas.microsoft.com/office/drawing/2014/main" id="{F4654A11-4977-2043-8057-F590D22C371A}"/>
              </a:ext>
            </a:extLst>
          </p:cNvPr>
          <p:cNvSpPr>
            <a:spLocks noChangeAspect="1"/>
          </p:cNvSpPr>
          <p:nvPr/>
        </p:nvSpPr>
        <p:spPr>
          <a:xfrm>
            <a:off x="5199989" y="271620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19" name="Title 2">
            <a:extLst>
              <a:ext uri="{FF2B5EF4-FFF2-40B4-BE49-F238E27FC236}">
                <a16:creationId xmlns:a16="http://schemas.microsoft.com/office/drawing/2014/main" id="{EE9E14DB-0146-DD46-8B73-93F146D804EA}"/>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Istorija alarmnih događaja</a:t>
            </a:r>
            <a:endParaRPr lang="en-US" sz="3000" b="0" dirty="0"/>
          </a:p>
        </p:txBody>
      </p:sp>
      <p:sp>
        <p:nvSpPr>
          <p:cNvPr id="20" name="Title 2">
            <a:extLst>
              <a:ext uri="{FF2B5EF4-FFF2-40B4-BE49-F238E27FC236}">
                <a16:creationId xmlns:a16="http://schemas.microsoft.com/office/drawing/2014/main" id="{6A4C45E8-D4D3-9449-8324-DF8C6240A8AB}"/>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Pregledajte istoriju alarma u toku dana ili tokom prethodnih dana</a:t>
            </a:r>
            <a:endParaRPr lang="sv-SE" sz="1400" b="0" dirty="0"/>
          </a:p>
        </p:txBody>
      </p:sp>
      <p:sp>
        <p:nvSpPr>
          <p:cNvPr id="38" name="TextBox 37">
            <a:extLst>
              <a:ext uri="{FF2B5EF4-FFF2-40B4-BE49-F238E27FC236}">
                <a16:creationId xmlns:a16="http://schemas.microsoft.com/office/drawing/2014/main" id="{89291314-E8A9-9048-A5AD-1FA365A2B98C}"/>
              </a:ext>
            </a:extLst>
          </p:cNvPr>
          <p:cNvSpPr txBox="1"/>
          <p:nvPr/>
        </p:nvSpPr>
        <p:spPr>
          <a:xfrm>
            <a:off x="2745700" y="5810362"/>
            <a:ext cx="1758302"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a:t>
            </a:r>
            <a:r>
              <a:rPr lang="sr-Latn-RS" sz="1400" dirty="0" err="1">
                <a:solidFill>
                  <a:prstClr val="black"/>
                </a:solidFill>
              </a:rPr>
              <a:t>štićenoj</a:t>
            </a:r>
            <a:r>
              <a:rPr lang="sr-Latn-RS" sz="1400" dirty="0">
                <a:solidFill>
                  <a:prstClr val="black"/>
                </a:solidFill>
              </a:rPr>
              <a:t> lokaciji</a:t>
            </a:r>
            <a:endParaRPr kumimoji="0" lang="en-US" sz="1400" b="0" i="0" u="none" strike="noStrike" kern="1200" cap="none" spc="0" normalizeH="0" baseline="0" dirty="0">
              <a:ln>
                <a:noFill/>
              </a:ln>
              <a:solidFill>
                <a:prstClr val="black"/>
              </a:solidFill>
              <a:effectLst/>
              <a:uLnTx/>
              <a:uFillTx/>
            </a:endParaRPr>
          </a:p>
        </p:txBody>
      </p:sp>
      <p:sp>
        <p:nvSpPr>
          <p:cNvPr id="39" name="TextBox 38">
            <a:extLst>
              <a:ext uri="{FF2B5EF4-FFF2-40B4-BE49-F238E27FC236}">
                <a16:creationId xmlns:a16="http://schemas.microsoft.com/office/drawing/2014/main" id="{E7A5F124-05CB-7C48-90C8-0C569A28FBA0}"/>
              </a:ext>
            </a:extLst>
          </p:cNvPr>
          <p:cNvSpPr txBox="1">
            <a:spLocks/>
          </p:cNvSpPr>
          <p:nvPr/>
        </p:nvSpPr>
        <p:spPr>
          <a:xfrm>
            <a:off x="2796845" y="6115236"/>
            <a:ext cx="1656000" cy="537792"/>
          </a:xfrm>
          <a:prstGeom prst="rect">
            <a:avLst/>
          </a:prstGeom>
          <a:noFill/>
        </p:spPr>
        <p:txBody>
          <a:bodyPr wrap="square" lIns="0" tIns="0" rIns="0" bIns="0" rtlCol="0">
            <a:noAutofit/>
          </a:bodyPr>
          <a:lstStyle/>
          <a:p>
            <a:pPr lvl="0">
              <a:lnSpc>
                <a:spcPct val="90000"/>
              </a:lnSpc>
              <a:spcBef>
                <a:spcPts val="1200"/>
              </a:spcBef>
              <a:defRPr/>
            </a:pPr>
            <a:r>
              <a:rPr lang="sr-Latn-RS" sz="1100" dirty="0" err="1">
                <a:solidFill>
                  <a:prstClr val="black"/>
                </a:solidFill>
              </a:rPr>
              <a:t>Skrolujte</a:t>
            </a:r>
            <a:r>
              <a:rPr lang="sr-Latn-RS" sz="1100" dirty="0">
                <a:solidFill>
                  <a:prstClr val="black"/>
                </a:solidFill>
              </a:rPr>
              <a:t> do </a:t>
            </a:r>
            <a:r>
              <a:rPr lang="en-US" sz="1100" dirty="0">
                <a:solidFill>
                  <a:prstClr val="black"/>
                </a:solidFill>
              </a:rPr>
              <a:t>“</a:t>
            </a:r>
            <a:r>
              <a:rPr lang="en-US" sz="1100" dirty="0" err="1">
                <a:solidFill>
                  <a:prstClr val="black"/>
                </a:solidFill>
              </a:rPr>
              <a:t>istorija</a:t>
            </a:r>
            <a:r>
              <a:rPr lang="en-US" sz="1100" dirty="0">
                <a:solidFill>
                  <a:prstClr val="black"/>
                </a:solidFill>
              </a:rPr>
              <a:t> </a:t>
            </a:r>
            <a:r>
              <a:rPr lang="en-US" sz="1100" dirty="0" err="1">
                <a:solidFill>
                  <a:prstClr val="black"/>
                </a:solidFill>
              </a:rPr>
              <a:t>alarmnih</a:t>
            </a:r>
            <a:r>
              <a:rPr lang="en-US" sz="1100" dirty="0">
                <a:solidFill>
                  <a:prstClr val="black"/>
                </a:solidFill>
              </a:rPr>
              <a:t> </a:t>
            </a:r>
            <a:r>
              <a:rPr lang="en-US" sz="1100" dirty="0" err="1">
                <a:solidFill>
                  <a:prstClr val="black"/>
                </a:solidFill>
              </a:rPr>
              <a:t>doga</a:t>
            </a:r>
            <a:r>
              <a:rPr lang="sr-Latn-RS" sz="1100" dirty="0" err="1">
                <a:solidFill>
                  <a:prstClr val="black"/>
                </a:solidFill>
              </a:rPr>
              <a:t>đaja</a:t>
            </a:r>
            <a:r>
              <a:rPr lang="en-US" sz="1100" dirty="0">
                <a:solidFill>
                  <a:prstClr val="black"/>
                </a:solidFill>
              </a:rPr>
              <a:t>” </a:t>
            </a:r>
            <a:endParaRPr kumimoji="0" lang="en-US" sz="1100" b="0" i="0" u="none" strike="noStrike" kern="1200" cap="none" spc="0" normalizeH="0" baseline="0" dirty="0">
              <a:ln>
                <a:noFill/>
              </a:ln>
              <a:solidFill>
                <a:prstClr val="black"/>
              </a:solidFill>
              <a:effectLst/>
              <a:uLnTx/>
              <a:uFillTx/>
            </a:endParaRPr>
          </a:p>
        </p:txBody>
      </p:sp>
      <p:sp>
        <p:nvSpPr>
          <p:cNvPr id="40" name="TextBox 39">
            <a:extLst>
              <a:ext uri="{FF2B5EF4-FFF2-40B4-BE49-F238E27FC236}">
                <a16:creationId xmlns:a16="http://schemas.microsoft.com/office/drawing/2014/main" id="{8F3F37A2-BF25-3049-B27D-E736ED9E3B95}"/>
              </a:ext>
            </a:extLst>
          </p:cNvPr>
          <p:cNvSpPr txBox="1"/>
          <p:nvPr/>
        </p:nvSpPr>
        <p:spPr>
          <a:xfrm>
            <a:off x="4671098" y="5810362"/>
            <a:ext cx="206779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dirty="0" err="1">
                <a:ln>
                  <a:noFill/>
                </a:ln>
                <a:solidFill>
                  <a:prstClr val="black"/>
                </a:solidFill>
                <a:effectLst/>
                <a:uLnTx/>
                <a:uFillTx/>
              </a:rPr>
              <a:t>Istorija</a:t>
            </a:r>
            <a:r>
              <a:rPr kumimoji="0" lang="en-US" sz="1400" b="0" i="0" u="none" strike="noStrike" kern="1200" cap="none" spc="0" normalizeH="0" baseline="0" dirty="0">
                <a:ln>
                  <a:noFill/>
                </a:ln>
                <a:solidFill>
                  <a:prstClr val="black"/>
                </a:solidFill>
                <a:effectLst/>
                <a:uLnTx/>
                <a:uFillTx/>
              </a:rPr>
              <a:t> </a:t>
            </a:r>
            <a:r>
              <a:rPr kumimoji="0" lang="en-US" sz="1400" b="0" i="0" u="none" strike="noStrike" kern="1200" cap="none" spc="0" normalizeH="0" baseline="0" dirty="0" err="1">
                <a:ln>
                  <a:noFill/>
                </a:ln>
                <a:solidFill>
                  <a:prstClr val="black"/>
                </a:solidFill>
                <a:effectLst/>
                <a:uLnTx/>
                <a:uFillTx/>
              </a:rPr>
              <a:t>alarmnih</a:t>
            </a:r>
            <a:r>
              <a:rPr kumimoji="0" lang="en-US" sz="1400" b="0" i="0" u="none" strike="noStrike" kern="1200" cap="none" spc="0" normalizeH="0" baseline="0" dirty="0">
                <a:ln>
                  <a:noFill/>
                </a:ln>
                <a:solidFill>
                  <a:prstClr val="black"/>
                </a:solidFill>
                <a:effectLst/>
                <a:uLnTx/>
                <a:uFillTx/>
              </a:rPr>
              <a:t> </a:t>
            </a:r>
            <a:r>
              <a:rPr kumimoji="0" lang="en-US" sz="1400" b="0" i="0" u="none" strike="noStrike" kern="1200" cap="none" spc="0" normalizeH="0" baseline="0" dirty="0" err="1">
                <a:ln>
                  <a:noFill/>
                </a:ln>
                <a:solidFill>
                  <a:prstClr val="black"/>
                </a:solidFill>
                <a:effectLst/>
                <a:uLnTx/>
                <a:uFillTx/>
              </a:rPr>
              <a:t>doga</a:t>
            </a:r>
            <a:r>
              <a:rPr kumimoji="0" lang="sr-Latn-RS" sz="1400" b="0" i="0" u="none" strike="noStrike" kern="1200" cap="none" spc="0" normalizeH="0" baseline="0" dirty="0" err="1">
                <a:ln>
                  <a:noFill/>
                </a:ln>
                <a:solidFill>
                  <a:prstClr val="black"/>
                </a:solidFill>
                <a:effectLst/>
                <a:uLnTx/>
                <a:uFillTx/>
              </a:rPr>
              <a:t>đaja</a:t>
            </a:r>
            <a:endParaRPr kumimoji="0" lang="en-US" sz="1400" b="0" i="0" u="none" strike="noStrike" kern="1200" cap="none" spc="0" normalizeH="0" baseline="0" dirty="0">
              <a:ln>
                <a:noFill/>
              </a:ln>
              <a:solidFill>
                <a:prstClr val="black"/>
              </a:solidFill>
              <a:effectLst/>
              <a:uLnTx/>
              <a:uFillTx/>
            </a:endParaRPr>
          </a:p>
        </p:txBody>
      </p:sp>
      <p:sp>
        <p:nvSpPr>
          <p:cNvPr id="41" name="TextBox 40">
            <a:extLst>
              <a:ext uri="{FF2B5EF4-FFF2-40B4-BE49-F238E27FC236}">
                <a16:creationId xmlns:a16="http://schemas.microsoft.com/office/drawing/2014/main" id="{A1FBC86F-BC5A-A040-AFB3-C28D13EE5246}"/>
              </a:ext>
            </a:extLst>
          </p:cNvPr>
          <p:cNvSpPr txBox="1">
            <a:spLocks/>
          </p:cNvSpPr>
          <p:nvPr/>
        </p:nvSpPr>
        <p:spPr>
          <a:xfrm>
            <a:off x="4876994" y="6115236"/>
            <a:ext cx="1656000"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Za više informacija uđite u padajući meni</a:t>
            </a:r>
            <a:endParaRPr kumimoji="0" lang="en-US" sz="1100" b="0" i="0" u="none" strike="noStrike" kern="1200" cap="none" spc="0" normalizeH="0" baseline="0" dirty="0">
              <a:ln>
                <a:noFill/>
              </a:ln>
              <a:solidFill>
                <a:prstClr val="black"/>
              </a:solidFill>
              <a:effectLst/>
              <a:uLnTx/>
              <a:uFillTx/>
            </a:endParaRPr>
          </a:p>
        </p:txBody>
      </p:sp>
      <p:sp>
        <p:nvSpPr>
          <p:cNvPr id="42" name="TextBox 41">
            <a:extLst>
              <a:ext uri="{FF2B5EF4-FFF2-40B4-BE49-F238E27FC236}">
                <a16:creationId xmlns:a16="http://schemas.microsoft.com/office/drawing/2014/main" id="{6E632C3C-0AE0-7547-8E16-30094EE4158C}"/>
              </a:ext>
            </a:extLst>
          </p:cNvPr>
          <p:cNvSpPr txBox="1"/>
          <p:nvPr/>
        </p:nvSpPr>
        <p:spPr>
          <a:xfrm>
            <a:off x="6386081" y="5810362"/>
            <a:ext cx="2798138"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istoriji alarma štićene lokacije</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43" name="TextBox 42">
            <a:extLst>
              <a:ext uri="{FF2B5EF4-FFF2-40B4-BE49-F238E27FC236}">
                <a16:creationId xmlns:a16="http://schemas.microsoft.com/office/drawing/2014/main" id="{B93AFCDC-2685-1042-992E-63D03C332408}"/>
              </a:ext>
            </a:extLst>
          </p:cNvPr>
          <p:cNvSpPr txBox="1">
            <a:spLocks/>
          </p:cNvSpPr>
          <p:nvPr/>
        </p:nvSpPr>
        <p:spPr>
          <a:xfrm>
            <a:off x="6957142" y="6115236"/>
            <a:ext cx="1656000" cy="347764"/>
          </a:xfrm>
          <a:prstGeom prst="rect">
            <a:avLst/>
          </a:prstGeom>
          <a:noFill/>
        </p:spPr>
        <p:txBody>
          <a:bodyPr wrap="square" lIns="0" tIns="0" rIns="0" bIns="0" rtlCol="0">
            <a:noAutofit/>
          </a:bodyPr>
          <a:lstStyle/>
          <a:p>
            <a:pPr lvl="0">
              <a:lnSpc>
                <a:spcPct val="90000"/>
              </a:lnSpc>
              <a:spcBef>
                <a:spcPts val="1200"/>
              </a:spcBef>
              <a:defRPr/>
            </a:pPr>
            <a:r>
              <a:rPr kumimoji="0" lang="sr-Latn-RS" sz="1100" b="0" i="0" u="none" strike="noStrike" kern="1200" cap="none" spc="0" normalizeH="0" baseline="0" dirty="0">
                <a:ln>
                  <a:noFill/>
                </a:ln>
                <a:solidFill>
                  <a:prstClr val="black"/>
                </a:solidFill>
                <a:effectLst/>
                <a:uLnTx/>
                <a:uFillTx/>
              </a:rPr>
              <a:t>U okviru padajuće</a:t>
            </a:r>
            <a:r>
              <a:rPr lang="sr-Latn-RS" sz="1100" dirty="0">
                <a:solidFill>
                  <a:prstClr val="black"/>
                </a:solidFill>
              </a:rPr>
              <a:t>g menija nalaze se svi detalji</a:t>
            </a:r>
            <a:endParaRPr kumimoji="0" lang="en-US" sz="1100" b="0" i="0" u="none" strike="noStrike" kern="1200" cap="none" spc="0" normalizeH="0" baseline="0" dirty="0">
              <a:ln>
                <a:noFill/>
              </a:ln>
              <a:solidFill>
                <a:prstClr val="black"/>
              </a:solidFill>
              <a:effectLst/>
              <a:uLnTx/>
              <a:uFillTx/>
            </a:endParaRPr>
          </a:p>
        </p:txBody>
      </p:sp>
      <p:sp>
        <p:nvSpPr>
          <p:cNvPr id="44" name="TextBox 43">
            <a:extLst>
              <a:ext uri="{FF2B5EF4-FFF2-40B4-BE49-F238E27FC236}">
                <a16:creationId xmlns:a16="http://schemas.microsoft.com/office/drawing/2014/main" id="{5C8A2A8F-5FDF-0749-9560-6EF2C8D6BB17}"/>
              </a:ext>
            </a:extLst>
          </p:cNvPr>
          <p:cNvSpPr txBox="1"/>
          <p:nvPr/>
        </p:nvSpPr>
        <p:spPr>
          <a:xfrm>
            <a:off x="645579" y="5810362"/>
            <a:ext cx="1798249"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Izaberite </a:t>
            </a:r>
            <a:r>
              <a:rPr lang="sr-Latn-RS" sz="1400" dirty="0" err="1">
                <a:solidFill>
                  <a:prstClr val="black"/>
                </a:solidFill>
              </a:rPr>
              <a:t>štićenu</a:t>
            </a:r>
            <a:r>
              <a:rPr lang="sr-Latn-RS" sz="1400" dirty="0">
                <a:solidFill>
                  <a:prstClr val="black"/>
                </a:solidFill>
              </a:rPr>
              <a:t> lokaciju</a:t>
            </a:r>
            <a:endParaRPr kumimoji="0" lang="en-US" sz="1400" b="0" i="0" u="none" strike="noStrike" kern="1200" cap="none" spc="0" normalizeH="0" baseline="0" dirty="0">
              <a:ln>
                <a:noFill/>
              </a:ln>
              <a:solidFill>
                <a:prstClr val="black"/>
              </a:solidFill>
              <a:effectLst/>
              <a:uLnTx/>
              <a:uFillTx/>
            </a:endParaRPr>
          </a:p>
        </p:txBody>
      </p:sp>
      <p:sp>
        <p:nvSpPr>
          <p:cNvPr id="45" name="TextBox 44">
            <a:extLst>
              <a:ext uri="{FF2B5EF4-FFF2-40B4-BE49-F238E27FC236}">
                <a16:creationId xmlns:a16="http://schemas.microsoft.com/office/drawing/2014/main" id="{00DC07DC-9A62-4E43-B686-DEFCCF66F2A3}"/>
              </a:ext>
            </a:extLst>
          </p:cNvPr>
          <p:cNvSpPr txBox="1">
            <a:spLocks/>
          </p:cNvSpPr>
          <p:nvPr/>
        </p:nvSpPr>
        <p:spPr>
          <a:xfrm>
            <a:off x="716696" y="6115236"/>
            <a:ext cx="1656000"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a:t>
            </a:r>
            <a:r>
              <a:rPr lang="sr-Latn-RS" sz="1100" dirty="0" err="1">
                <a:solidFill>
                  <a:prstClr val="black"/>
                </a:solidFill>
              </a:rPr>
              <a:t>štićenu</a:t>
            </a:r>
            <a:r>
              <a:rPr lang="sr-Latn-RS" sz="1100" dirty="0">
                <a:solidFill>
                  <a:prstClr val="black"/>
                </a:solidFill>
              </a:rPr>
              <a:t> lokaciju za koju želite da izvršite pregled istorije alarmnih događaja</a:t>
            </a:r>
            <a:endParaRPr lang="en-US" sz="1100" dirty="0">
              <a:solidFill>
                <a:prstClr val="black"/>
              </a:solidFill>
            </a:endParaRPr>
          </a:p>
        </p:txBody>
      </p:sp>
    </p:spTree>
    <p:extLst>
      <p:ext uri="{BB962C8B-B14F-4D97-AF65-F5344CB8AC3E}">
        <p14:creationId xmlns:p14="http://schemas.microsoft.com/office/powerpoint/2010/main" val="186678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extLst>
              <p:ext uri="{D42A27DB-BD31-4B8C-83A1-F6EECF244321}">
                <p14:modId xmlns:p14="http://schemas.microsoft.com/office/powerpoint/2010/main" val="125733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grpSp>
        <p:nvGrpSpPr>
          <p:cNvPr id="8" name="Group 7">
            <a:extLst>
              <a:ext uri="{FF2B5EF4-FFF2-40B4-BE49-F238E27FC236}">
                <a16:creationId xmlns:a16="http://schemas.microsoft.com/office/drawing/2014/main" id="{C25A8C00-49F4-E947-B093-90238A9B746A}"/>
              </a:ext>
            </a:extLst>
          </p:cNvPr>
          <p:cNvGrpSpPr/>
          <p:nvPr/>
        </p:nvGrpSpPr>
        <p:grpSpPr>
          <a:xfrm>
            <a:off x="12864" y="1840620"/>
            <a:ext cx="12153952" cy="2755355"/>
            <a:chOff x="12864" y="1628882"/>
            <a:chExt cx="12153952" cy="2755355"/>
          </a:xfrm>
        </p:grpSpPr>
        <p:pic>
          <p:nvPicPr>
            <p:cNvPr id="22" name="Picture 21">
              <a:extLst>
                <a:ext uri="{FF2B5EF4-FFF2-40B4-BE49-F238E27FC236}">
                  <a16:creationId xmlns:a16="http://schemas.microsoft.com/office/drawing/2014/main" id="{3FC1EEF7-19F5-F149-A635-06B01E3C9D3F}"/>
                </a:ext>
              </a:extLst>
            </p:cNvPr>
            <p:cNvPicPr>
              <a:picLocks noChangeAspect="1"/>
            </p:cNvPicPr>
            <p:nvPr/>
          </p:nvPicPr>
          <p:blipFill>
            <a:blip r:embed="rId6"/>
            <a:srcRect/>
            <a:stretch/>
          </p:blipFill>
          <p:spPr>
            <a:xfrm>
              <a:off x="347287" y="1690428"/>
              <a:ext cx="11497427" cy="2523218"/>
            </a:xfrm>
            <a:prstGeom prst="rect">
              <a:avLst/>
            </a:prstGeom>
          </p:spPr>
        </p:pic>
        <p:pic>
          <p:nvPicPr>
            <p:cNvPr id="42" name="Picture 2" descr="Png Iphone X Transparent | Phone template, Iphone mockup, Iphone  transparent case">
              <a:extLst>
                <a:ext uri="{FF2B5EF4-FFF2-40B4-BE49-F238E27FC236}">
                  <a16:creationId xmlns:a16="http://schemas.microsoft.com/office/drawing/2014/main" id="{3037789C-64CE-9744-8F56-2237E96309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64"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Png Iphone X Transparent | Phone template, Iphone mockup, Iphone  transparent case">
              <a:extLst>
                <a:ext uri="{FF2B5EF4-FFF2-40B4-BE49-F238E27FC236}">
                  <a16:creationId xmlns:a16="http://schemas.microsoft.com/office/drawing/2014/main" id="{D02D7ECA-5C40-8643-AAFE-7DBD6B01B9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9006"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86169D3-B288-2943-B3A3-F122E7507A65}"/>
                </a:ext>
              </a:extLst>
            </p:cNvPr>
            <p:cNvGrpSpPr/>
            <p:nvPr/>
          </p:nvGrpSpPr>
          <p:grpSpPr>
            <a:xfrm>
              <a:off x="2965148" y="1628882"/>
              <a:ext cx="4773244" cy="2755355"/>
              <a:chOff x="2965148" y="1628882"/>
              <a:chExt cx="4773244" cy="2755355"/>
            </a:xfrm>
          </p:grpSpPr>
          <p:pic>
            <p:nvPicPr>
              <p:cNvPr id="45" name="Picture 2" descr="Png Iphone X Transparent | Phone template, Iphone mockup, Iphone  transparent case">
                <a:extLst>
                  <a:ext uri="{FF2B5EF4-FFF2-40B4-BE49-F238E27FC236}">
                    <a16:creationId xmlns:a16="http://schemas.microsoft.com/office/drawing/2014/main" id="{24812A92-9D92-4944-B14D-DEB4AF36F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1290"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Png Iphone X Transparent | Phone template, Iphone mockup, Iphone  transparent case">
                <a:extLst>
                  <a:ext uri="{FF2B5EF4-FFF2-40B4-BE49-F238E27FC236}">
                    <a16:creationId xmlns:a16="http://schemas.microsoft.com/office/drawing/2014/main" id="{B0D6ED11-1A91-E949-9954-BE40129AC6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148"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Png Iphone X Transparent | Phone template, Iphone mockup, Iphone  transparent case">
                <a:extLst>
                  <a:ext uri="{FF2B5EF4-FFF2-40B4-BE49-F238E27FC236}">
                    <a16:creationId xmlns:a16="http://schemas.microsoft.com/office/drawing/2014/main" id="{7D28493E-E24A-AA4F-9B72-65C04A6B7D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7432"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2" descr="Png Iphone X Transparent | Phone template, Iphone mockup, Iphone  transparent case">
              <a:extLst>
                <a:ext uri="{FF2B5EF4-FFF2-40B4-BE49-F238E27FC236}">
                  <a16:creationId xmlns:a16="http://schemas.microsoft.com/office/drawing/2014/main" id="{DF44E4A8-E40E-E741-B0D3-9291255900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240"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744A6F0-A13B-2B49-ABEC-74B148465DE6}"/>
                </a:ext>
              </a:extLst>
            </p:cNvPr>
            <p:cNvGrpSpPr/>
            <p:nvPr/>
          </p:nvGrpSpPr>
          <p:grpSpPr>
            <a:xfrm>
              <a:off x="8869716" y="1628882"/>
              <a:ext cx="3297100" cy="2755355"/>
              <a:chOff x="8869716" y="1628882"/>
              <a:chExt cx="3297100" cy="2755355"/>
            </a:xfrm>
          </p:grpSpPr>
          <p:pic>
            <p:nvPicPr>
              <p:cNvPr id="43" name="Picture 2" descr="Png Iphone X Transparent | Phone template, Iphone mockup, Iphone  transparent case">
                <a:extLst>
                  <a:ext uri="{FF2B5EF4-FFF2-40B4-BE49-F238E27FC236}">
                    <a16:creationId xmlns:a16="http://schemas.microsoft.com/office/drawing/2014/main" id="{13DD6008-AA0F-DE47-9F76-E8CD474A6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45856"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Png Iphone X Transparent | Phone template, Iphone mockup, Iphone  transparent case">
                <a:extLst>
                  <a:ext uri="{FF2B5EF4-FFF2-40B4-BE49-F238E27FC236}">
                    <a16:creationId xmlns:a16="http://schemas.microsoft.com/office/drawing/2014/main" id="{600A7412-363D-E140-98DF-61668AFFBF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9716" y="1628882"/>
                <a:ext cx="1820960" cy="275535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Oval 32">
              <a:extLst>
                <a:ext uri="{FF2B5EF4-FFF2-40B4-BE49-F238E27FC236}">
                  <a16:creationId xmlns:a16="http://schemas.microsoft.com/office/drawing/2014/main" id="{879D59F6-E11A-A54D-8A8D-05273E2F9244}"/>
                </a:ext>
              </a:extLst>
            </p:cNvPr>
            <p:cNvSpPr>
              <a:spLocks noChangeAspect="1"/>
            </p:cNvSpPr>
            <p:nvPr/>
          </p:nvSpPr>
          <p:spPr>
            <a:xfrm>
              <a:off x="1983896" y="2731362"/>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4" name="Oval 33">
              <a:extLst>
                <a:ext uri="{FF2B5EF4-FFF2-40B4-BE49-F238E27FC236}">
                  <a16:creationId xmlns:a16="http://schemas.microsoft.com/office/drawing/2014/main" id="{40D2EF01-53BB-EC40-9C86-CCE3C6692C70}"/>
                </a:ext>
              </a:extLst>
            </p:cNvPr>
            <p:cNvSpPr>
              <a:spLocks noChangeAspect="1"/>
            </p:cNvSpPr>
            <p:nvPr/>
          </p:nvSpPr>
          <p:spPr>
            <a:xfrm>
              <a:off x="4852213" y="3271343"/>
              <a:ext cx="356400" cy="356400"/>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5" name="Oval 34">
              <a:extLst>
                <a:ext uri="{FF2B5EF4-FFF2-40B4-BE49-F238E27FC236}">
                  <a16:creationId xmlns:a16="http://schemas.microsoft.com/office/drawing/2014/main" id="{092B90D0-6096-8746-B009-628D0546E28F}"/>
                </a:ext>
              </a:extLst>
            </p:cNvPr>
            <p:cNvSpPr>
              <a:spLocks noChangeAspect="1"/>
            </p:cNvSpPr>
            <p:nvPr/>
          </p:nvSpPr>
          <p:spPr>
            <a:xfrm>
              <a:off x="972697" y="2986417"/>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6" name="Oval 35">
              <a:extLst>
                <a:ext uri="{FF2B5EF4-FFF2-40B4-BE49-F238E27FC236}">
                  <a16:creationId xmlns:a16="http://schemas.microsoft.com/office/drawing/2014/main" id="{3835757C-FE73-4C4D-A2C3-31C6FC35BCF5}"/>
                </a:ext>
              </a:extLst>
            </p:cNvPr>
            <p:cNvSpPr>
              <a:spLocks noChangeAspect="1"/>
            </p:cNvSpPr>
            <p:nvPr/>
          </p:nvSpPr>
          <p:spPr>
            <a:xfrm>
              <a:off x="7583218" y="3365453"/>
              <a:ext cx="356400" cy="356400"/>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7" name="Oval 36">
              <a:extLst>
                <a:ext uri="{FF2B5EF4-FFF2-40B4-BE49-F238E27FC236}">
                  <a16:creationId xmlns:a16="http://schemas.microsoft.com/office/drawing/2014/main" id="{4F1C98D4-7AD7-CC40-9196-C3EF5A99B506}"/>
                </a:ext>
              </a:extLst>
            </p:cNvPr>
            <p:cNvSpPr>
              <a:spLocks noChangeAspect="1"/>
            </p:cNvSpPr>
            <p:nvPr/>
          </p:nvSpPr>
          <p:spPr>
            <a:xfrm>
              <a:off x="3401523" y="3412593"/>
              <a:ext cx="356400" cy="356400"/>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8" name="Oval 37">
              <a:extLst>
                <a:ext uri="{FF2B5EF4-FFF2-40B4-BE49-F238E27FC236}">
                  <a16:creationId xmlns:a16="http://schemas.microsoft.com/office/drawing/2014/main" id="{8CBA269F-0056-834F-9BE7-41CE7868CAD5}"/>
                </a:ext>
              </a:extLst>
            </p:cNvPr>
            <p:cNvSpPr>
              <a:spLocks noChangeAspect="1"/>
            </p:cNvSpPr>
            <p:nvPr/>
          </p:nvSpPr>
          <p:spPr>
            <a:xfrm>
              <a:off x="6263006" y="3673862"/>
              <a:ext cx="356400" cy="356400"/>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9" name="Oval 38">
              <a:extLst>
                <a:ext uri="{FF2B5EF4-FFF2-40B4-BE49-F238E27FC236}">
                  <a16:creationId xmlns:a16="http://schemas.microsoft.com/office/drawing/2014/main" id="{2A377962-EABC-2846-A9EB-145623EEE32D}"/>
                </a:ext>
              </a:extLst>
            </p:cNvPr>
            <p:cNvSpPr>
              <a:spLocks noChangeAspect="1"/>
            </p:cNvSpPr>
            <p:nvPr/>
          </p:nvSpPr>
          <p:spPr>
            <a:xfrm>
              <a:off x="9062768" y="3365453"/>
              <a:ext cx="356400" cy="356400"/>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grpSp>
      <p:sp>
        <p:nvSpPr>
          <p:cNvPr id="29" name="Title 2">
            <a:extLst>
              <a:ext uri="{FF2B5EF4-FFF2-40B4-BE49-F238E27FC236}">
                <a16:creationId xmlns:a16="http://schemas.microsoft.com/office/drawing/2014/main" id="{838400A0-9B64-1C4C-92D1-875C1710C966}"/>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Aktivirajte test/servis režim za </a:t>
            </a:r>
            <a:r>
              <a:rPr lang="sr-Latn-RS" sz="3000" b="0" dirty="0" err="1"/>
              <a:t>štićenu</a:t>
            </a:r>
            <a:r>
              <a:rPr lang="sr-Latn-RS" sz="3000" b="0" dirty="0"/>
              <a:t> lokaciju</a:t>
            </a:r>
            <a:endParaRPr lang="en-US" sz="3000" b="0" dirty="0"/>
          </a:p>
        </p:txBody>
      </p:sp>
      <p:sp>
        <p:nvSpPr>
          <p:cNvPr id="30" name="Title 2">
            <a:extLst>
              <a:ext uri="{FF2B5EF4-FFF2-40B4-BE49-F238E27FC236}">
                <a16:creationId xmlns:a16="http://schemas.microsoft.com/office/drawing/2014/main" id="{F5A0385B-CD22-1342-BD2D-7603BE33BB61}"/>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Aktivirajte test/servis režim za </a:t>
            </a:r>
            <a:r>
              <a:rPr lang="sr-Latn-RS" sz="1400" b="0" dirty="0" err="1"/>
              <a:t>štićenu</a:t>
            </a:r>
            <a:r>
              <a:rPr lang="sr-Latn-RS" sz="1400" b="0" dirty="0"/>
              <a:t> lokaciju. Biće automatski deaktivirana iz bezbednosnih razloga, nakon određenog vremenskog perioda</a:t>
            </a:r>
            <a:r>
              <a:rPr lang="sv-SE" sz="1400" b="0" dirty="0"/>
              <a:t>. </a:t>
            </a:r>
            <a:r>
              <a:rPr lang="sr-Latn-RS" sz="1400" b="0" dirty="0"/>
              <a:t>Ukoliko želite da izvršite ručnu deaktivaciju test/servis režima potrebno je da ponovo uspostavite alarmne zone</a:t>
            </a:r>
            <a:endParaRPr lang="sv-SE" sz="1400" b="0" dirty="0"/>
          </a:p>
        </p:txBody>
      </p:sp>
      <p:sp>
        <p:nvSpPr>
          <p:cNvPr id="50" name="Left Brace 49">
            <a:extLst>
              <a:ext uri="{FF2B5EF4-FFF2-40B4-BE49-F238E27FC236}">
                <a16:creationId xmlns:a16="http://schemas.microsoft.com/office/drawing/2014/main" id="{474341FE-B2F9-274D-BD26-3152A147D314}"/>
              </a:ext>
            </a:extLst>
          </p:cNvPr>
          <p:cNvSpPr/>
          <p:nvPr/>
        </p:nvSpPr>
        <p:spPr>
          <a:xfrm rot="16200000">
            <a:off x="5160399" y="2852017"/>
            <a:ext cx="382742" cy="3924204"/>
          </a:xfrm>
          <a:prstGeom prst="leftBrace">
            <a:avLst>
              <a:gd name="adj1" fmla="val 129943"/>
              <a:gd name="adj2" fmla="val 50000"/>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55" name="Left Brace 54">
            <a:extLst>
              <a:ext uri="{FF2B5EF4-FFF2-40B4-BE49-F238E27FC236}">
                <a16:creationId xmlns:a16="http://schemas.microsoft.com/office/drawing/2014/main" id="{46BE25D9-4A3B-9445-89FA-A9F88688B690}"/>
              </a:ext>
            </a:extLst>
          </p:cNvPr>
          <p:cNvSpPr/>
          <p:nvPr/>
        </p:nvSpPr>
        <p:spPr>
          <a:xfrm rot="16200000">
            <a:off x="10326895" y="3535575"/>
            <a:ext cx="382742" cy="2557087"/>
          </a:xfrm>
          <a:prstGeom prst="leftBrace">
            <a:avLst>
              <a:gd name="adj1" fmla="val 129943"/>
              <a:gd name="adj2" fmla="val 50000"/>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grpSp>
        <p:nvGrpSpPr>
          <p:cNvPr id="56" name="Group 55">
            <a:extLst>
              <a:ext uri="{FF2B5EF4-FFF2-40B4-BE49-F238E27FC236}">
                <a16:creationId xmlns:a16="http://schemas.microsoft.com/office/drawing/2014/main" id="{37CBD7B6-B3DC-9448-B726-97850B82FADD}"/>
              </a:ext>
            </a:extLst>
          </p:cNvPr>
          <p:cNvGrpSpPr/>
          <p:nvPr/>
        </p:nvGrpSpPr>
        <p:grpSpPr>
          <a:xfrm>
            <a:off x="24227" y="5159263"/>
            <a:ext cx="11832109" cy="912791"/>
            <a:chOff x="24227" y="5810362"/>
            <a:chExt cx="11832109" cy="912791"/>
          </a:xfrm>
        </p:grpSpPr>
        <p:sp>
          <p:nvSpPr>
            <p:cNvPr id="57" name="TextBox 56">
              <a:extLst>
                <a:ext uri="{FF2B5EF4-FFF2-40B4-BE49-F238E27FC236}">
                  <a16:creationId xmlns:a16="http://schemas.microsoft.com/office/drawing/2014/main" id="{9AC229B5-2F34-5D4D-AB97-8BE0440C6980}"/>
                </a:ext>
              </a:extLst>
            </p:cNvPr>
            <p:cNvSpPr txBox="1"/>
            <p:nvPr/>
          </p:nvSpPr>
          <p:spPr>
            <a:xfrm>
              <a:off x="24227" y="5810362"/>
              <a:ext cx="1798249"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Izaberite </a:t>
              </a:r>
              <a:r>
                <a:rPr lang="sr-Latn-RS" sz="1400" dirty="0" err="1">
                  <a:solidFill>
                    <a:prstClr val="black"/>
                  </a:solidFill>
                </a:rPr>
                <a:t>štićenu</a:t>
              </a:r>
              <a:r>
                <a:rPr lang="sr-Latn-RS" sz="1400" dirty="0">
                  <a:solidFill>
                    <a:prstClr val="black"/>
                  </a:solidFill>
                </a:rPr>
                <a:t> lokaciju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58" name="TextBox 57">
              <a:extLst>
                <a:ext uri="{FF2B5EF4-FFF2-40B4-BE49-F238E27FC236}">
                  <a16:creationId xmlns:a16="http://schemas.microsoft.com/office/drawing/2014/main" id="{6F68FC21-3A9E-8E40-ABE8-8949DE5DA3D2}"/>
                </a:ext>
              </a:extLst>
            </p:cNvPr>
            <p:cNvSpPr txBox="1"/>
            <p:nvPr/>
          </p:nvSpPr>
          <p:spPr>
            <a:xfrm>
              <a:off x="243664" y="6115236"/>
              <a:ext cx="1359360" cy="463426"/>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r-Latn-RS" sz="1100" b="0" i="0" u="none" strike="noStrike" kern="1200" cap="none" spc="0" normalizeH="0" baseline="0" dirty="0">
                  <a:ln>
                    <a:noFill/>
                  </a:ln>
                  <a:solidFill>
                    <a:prstClr val="black"/>
                  </a:solidFill>
                  <a:effectLst/>
                  <a:uLnTx/>
                  <a:uFillTx/>
                  <a:ea typeface="+mn-ea"/>
                  <a:cs typeface="+mn-cs"/>
                </a:rPr>
                <a:t>Izaberite </a:t>
              </a:r>
              <a:r>
                <a:rPr kumimoji="0" lang="sr-Latn-RS" sz="1100" b="0" i="0" u="none" strike="noStrike" kern="1200" cap="none" spc="0" normalizeH="0" baseline="0" dirty="0" err="1">
                  <a:ln>
                    <a:noFill/>
                  </a:ln>
                  <a:solidFill>
                    <a:prstClr val="black"/>
                  </a:solidFill>
                  <a:effectLst/>
                  <a:uLnTx/>
                  <a:uFillTx/>
                  <a:ea typeface="+mn-ea"/>
                  <a:cs typeface="+mn-cs"/>
                </a:rPr>
                <a:t>štićenu</a:t>
              </a:r>
              <a:r>
                <a:rPr kumimoji="0" lang="sr-Latn-RS" sz="1100" b="0" i="0" u="none" strike="noStrike" kern="1200" cap="none" spc="0" normalizeH="0" baseline="0" dirty="0">
                  <a:ln>
                    <a:noFill/>
                  </a:ln>
                  <a:solidFill>
                    <a:prstClr val="black"/>
                  </a:solidFill>
                  <a:effectLst/>
                  <a:uLnTx/>
                  <a:uFillTx/>
                  <a:ea typeface="+mn-ea"/>
                  <a:cs typeface="+mn-cs"/>
                </a:rPr>
                <a:t> lokaciju za test</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59" name="TextBox 58">
              <a:extLst>
                <a:ext uri="{FF2B5EF4-FFF2-40B4-BE49-F238E27FC236}">
                  <a16:creationId xmlns:a16="http://schemas.microsoft.com/office/drawing/2014/main" id="{EB13F952-CB18-FE4E-86C7-DBA948E0D930}"/>
                </a:ext>
              </a:extLst>
            </p:cNvPr>
            <p:cNvSpPr txBox="1"/>
            <p:nvPr/>
          </p:nvSpPr>
          <p:spPr>
            <a:xfrm>
              <a:off x="3541744" y="5810362"/>
              <a:ext cx="362005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dirty="0" err="1">
                  <a:ln>
                    <a:noFill/>
                  </a:ln>
                  <a:solidFill>
                    <a:prstClr val="black"/>
                  </a:solidFill>
                  <a:effectLst/>
                  <a:uLnTx/>
                  <a:uFillTx/>
                  <a:ea typeface="+mn-ea"/>
                  <a:cs typeface="+mn-cs"/>
                </a:rPr>
                <a:t>Izaberite</a:t>
              </a:r>
              <a:r>
                <a:rPr kumimoji="0" lang="en-US" sz="1400" b="0" i="0" u="none" strike="noStrike" kern="1200" cap="none" spc="0" normalizeH="0" baseline="0" dirty="0">
                  <a:ln>
                    <a:noFill/>
                  </a:ln>
                  <a:solidFill>
                    <a:prstClr val="black"/>
                  </a:solidFill>
                  <a:effectLst/>
                  <a:uLnTx/>
                  <a:uFillTx/>
                  <a:ea typeface="+mn-ea"/>
                  <a:cs typeface="+mn-cs"/>
                </a:rPr>
                <a:t> </a:t>
              </a:r>
              <a:r>
                <a:rPr kumimoji="0" lang="en-US" sz="1400" b="0" i="0" u="none" strike="noStrike" kern="1200" cap="none" spc="0" normalizeH="0" baseline="0" dirty="0" err="1">
                  <a:ln>
                    <a:noFill/>
                  </a:ln>
                  <a:solidFill>
                    <a:prstClr val="black"/>
                  </a:solidFill>
                  <a:effectLst/>
                  <a:uLnTx/>
                  <a:uFillTx/>
                  <a:ea typeface="+mn-ea"/>
                  <a:cs typeface="+mn-cs"/>
                </a:rPr>
                <a:t>alarmni</a:t>
              </a:r>
              <a:r>
                <a:rPr kumimoji="0" lang="en-US" sz="1400" b="0" i="0" u="none" strike="noStrike" kern="1200" cap="none" spc="0" normalizeH="0" baseline="0" dirty="0">
                  <a:ln>
                    <a:noFill/>
                  </a:ln>
                  <a:solidFill>
                    <a:prstClr val="black"/>
                  </a:solidFill>
                  <a:effectLst/>
                  <a:uLnTx/>
                  <a:uFillTx/>
                  <a:ea typeface="+mn-ea"/>
                  <a:cs typeface="+mn-cs"/>
                </a:rPr>
                <a:t> </a:t>
              </a:r>
              <a:r>
                <a:rPr kumimoji="0" lang="en-US" sz="1400" b="0" i="0" u="none" strike="noStrike" kern="1200" cap="none" spc="0" normalizeH="0" baseline="0" dirty="0" err="1">
                  <a:ln>
                    <a:noFill/>
                  </a:ln>
                  <a:solidFill>
                    <a:prstClr val="black"/>
                  </a:solidFill>
                  <a:effectLst/>
                  <a:uLnTx/>
                  <a:uFillTx/>
                  <a:ea typeface="+mn-ea"/>
                  <a:cs typeface="+mn-cs"/>
                </a:rPr>
                <a:t>sistem</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60" name="TextBox 59">
              <a:extLst>
                <a:ext uri="{FF2B5EF4-FFF2-40B4-BE49-F238E27FC236}">
                  <a16:creationId xmlns:a16="http://schemas.microsoft.com/office/drawing/2014/main" id="{09F15490-6971-A840-B1AA-08173DF6BF8C}"/>
                </a:ext>
              </a:extLst>
            </p:cNvPr>
            <p:cNvSpPr txBox="1"/>
            <p:nvPr/>
          </p:nvSpPr>
          <p:spPr>
            <a:xfrm>
              <a:off x="3290637" y="6115236"/>
              <a:ext cx="4122266" cy="347764"/>
            </a:xfrm>
            <a:prstGeom prst="rect">
              <a:avLst/>
            </a:prstGeom>
            <a:noFill/>
          </p:spPr>
          <p:txBody>
            <a:bodyPr wrap="square" lIns="0" tIns="0" rIns="0" bIns="0" rtlCol="0">
              <a:noAutofit/>
            </a:bodyPr>
            <a:lstStyle/>
            <a:p>
              <a:pPr lvl="0" algn="ctr">
                <a:lnSpc>
                  <a:spcPct val="90000"/>
                </a:lnSpc>
                <a:spcBef>
                  <a:spcPts val="1200"/>
                </a:spcBef>
                <a:defRPr/>
              </a:pPr>
              <a:r>
                <a:rPr lang="en-US" sz="1100" dirty="0" err="1">
                  <a:solidFill>
                    <a:prstClr val="black"/>
                  </a:solidFill>
                </a:rPr>
                <a:t>Izaberite</a:t>
              </a:r>
              <a:r>
                <a:rPr lang="en-US" sz="1100" dirty="0">
                  <a:solidFill>
                    <a:prstClr val="black"/>
                  </a:solidFill>
                </a:rPr>
                <a:t> </a:t>
              </a:r>
              <a:r>
                <a:rPr lang="en-US" sz="1100" dirty="0" err="1">
                  <a:solidFill>
                    <a:prstClr val="black"/>
                  </a:solidFill>
                </a:rPr>
                <a:t>alarmni</a:t>
              </a:r>
              <a:r>
                <a:rPr lang="en-US" sz="1100" dirty="0">
                  <a:solidFill>
                    <a:prstClr val="black"/>
                  </a:solidFill>
                </a:rPr>
                <a:t> </a:t>
              </a:r>
              <a:r>
                <a:rPr lang="en-US" sz="1100" dirty="0" err="1">
                  <a:solidFill>
                    <a:prstClr val="black"/>
                  </a:solidFill>
                </a:rPr>
                <a:t>sistem</a:t>
              </a:r>
              <a:r>
                <a:rPr lang="en-US" sz="1100" dirty="0">
                  <a:solidFill>
                    <a:prstClr val="black"/>
                  </a:solidFill>
                </a:rPr>
                <a:t> koji </a:t>
              </a:r>
              <a:r>
                <a:rPr lang="sr-Latn-RS" sz="1100" dirty="0">
                  <a:solidFill>
                    <a:prstClr val="black"/>
                  </a:solidFill>
                </a:rPr>
                <a:t>želite da testirate/aktivirate</a:t>
              </a:r>
              <a:endParaRPr lang="en-US" sz="1100" dirty="0">
                <a:solidFill>
                  <a:prstClr val="black"/>
                </a:solidFill>
              </a:endParaRPr>
            </a:p>
          </p:txBody>
        </p:sp>
        <p:sp>
          <p:nvSpPr>
            <p:cNvPr id="61" name="TextBox 60">
              <a:extLst>
                <a:ext uri="{FF2B5EF4-FFF2-40B4-BE49-F238E27FC236}">
                  <a16:creationId xmlns:a16="http://schemas.microsoft.com/office/drawing/2014/main" id="{36F86BEA-4CF7-364D-8798-0B4DC43B9C61}"/>
                </a:ext>
              </a:extLst>
            </p:cNvPr>
            <p:cNvSpPr txBox="1"/>
            <p:nvPr/>
          </p:nvSpPr>
          <p:spPr>
            <a:xfrm>
              <a:off x="7460735" y="5810362"/>
              <a:ext cx="1681970"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Potvrdite aktivaciju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62" name="TextBox 61">
              <a:extLst>
                <a:ext uri="{FF2B5EF4-FFF2-40B4-BE49-F238E27FC236}">
                  <a16:creationId xmlns:a16="http://schemas.microsoft.com/office/drawing/2014/main" id="{43B740F9-F8E1-2447-A832-B79541A63BB8}"/>
                </a:ext>
              </a:extLst>
            </p:cNvPr>
            <p:cNvSpPr txBox="1"/>
            <p:nvPr/>
          </p:nvSpPr>
          <p:spPr>
            <a:xfrm>
              <a:off x="7561286" y="6115236"/>
              <a:ext cx="1480869" cy="607917"/>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Potvrdite da izabrani štićeni objekat želite da testirate</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63" name="TextBox 62">
              <a:extLst>
                <a:ext uri="{FF2B5EF4-FFF2-40B4-BE49-F238E27FC236}">
                  <a16:creationId xmlns:a16="http://schemas.microsoft.com/office/drawing/2014/main" id="{03C117F2-954B-C241-A37A-9A497C741B15}"/>
                </a:ext>
              </a:extLst>
            </p:cNvPr>
            <p:cNvSpPr txBox="1"/>
            <p:nvPr/>
          </p:nvSpPr>
          <p:spPr>
            <a:xfrm>
              <a:off x="1587667" y="5810362"/>
              <a:ext cx="1623650"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štićene lokacije</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64" name="TextBox 63">
              <a:extLst>
                <a:ext uri="{FF2B5EF4-FFF2-40B4-BE49-F238E27FC236}">
                  <a16:creationId xmlns:a16="http://schemas.microsoft.com/office/drawing/2014/main" id="{DC6119F0-C38F-3848-8305-7E9A41E19B18}"/>
                </a:ext>
              </a:extLst>
            </p:cNvPr>
            <p:cNvSpPr txBox="1"/>
            <p:nvPr/>
          </p:nvSpPr>
          <p:spPr>
            <a:xfrm>
              <a:off x="1837192" y="6115236"/>
              <a:ext cx="1124588" cy="347764"/>
            </a:xfrm>
            <a:prstGeom prst="rect">
              <a:avLst/>
            </a:prstGeom>
            <a:noFill/>
          </p:spPr>
          <p:txBody>
            <a:bodyPr wrap="square" lIns="0" tIns="0" rIns="0" bIns="0" rtlCol="0">
              <a:noAutofit/>
            </a:bodyPr>
            <a:lstStyle/>
            <a:p>
              <a:pPr lvl="0">
                <a:lnSpc>
                  <a:spcPct val="90000"/>
                </a:lnSpc>
                <a:spcBef>
                  <a:spcPts val="1200"/>
                </a:spcBef>
                <a:defRPr/>
              </a:pPr>
              <a:r>
                <a:rPr lang="en-US" sz="1100" dirty="0" err="1">
                  <a:solidFill>
                    <a:prstClr val="black"/>
                  </a:solidFill>
                </a:rPr>
                <a:t>Upali</a:t>
              </a:r>
              <a:r>
                <a:rPr lang="en-US" sz="1100" dirty="0">
                  <a:solidFill>
                    <a:prstClr val="black"/>
                  </a:solidFill>
                </a:rPr>
                <a:t> test mode</a:t>
              </a:r>
            </a:p>
          </p:txBody>
        </p:sp>
        <p:sp>
          <p:nvSpPr>
            <p:cNvPr id="65" name="TextBox 64">
              <a:extLst>
                <a:ext uri="{FF2B5EF4-FFF2-40B4-BE49-F238E27FC236}">
                  <a16:creationId xmlns:a16="http://schemas.microsoft.com/office/drawing/2014/main" id="{D52B5535-BFC0-1047-88D3-F0B57B382313}"/>
                </a:ext>
              </a:extLst>
            </p:cNvPr>
            <p:cNvSpPr txBox="1"/>
            <p:nvPr/>
          </p:nvSpPr>
          <p:spPr>
            <a:xfrm>
              <a:off x="9291015" y="6115236"/>
              <a:ext cx="2454502" cy="607917"/>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Aktivacija test/servis režima biće vidljiva</a:t>
              </a:r>
              <a:r>
                <a:rPr lang="en-US" sz="1100" dirty="0">
                  <a:solidFill>
                    <a:prstClr val="black"/>
                  </a:solidFill>
                </a:rPr>
                <a:t>. </a:t>
              </a:r>
              <a:r>
                <a:rPr lang="sr-Latn-RS" sz="1100" dirty="0">
                  <a:solidFill>
                    <a:prstClr val="black"/>
                  </a:solidFill>
                </a:rPr>
                <a:t> Kraj vremena test režima biće automatski vidljiv.</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66" name="TextBox 65">
              <a:extLst>
                <a:ext uri="{FF2B5EF4-FFF2-40B4-BE49-F238E27FC236}">
                  <a16:creationId xmlns:a16="http://schemas.microsoft.com/office/drawing/2014/main" id="{5100AB8B-868F-2843-867C-F0C72E19F1E1}"/>
                </a:ext>
              </a:extLst>
            </p:cNvPr>
            <p:cNvSpPr txBox="1"/>
            <p:nvPr/>
          </p:nvSpPr>
          <p:spPr>
            <a:xfrm>
              <a:off x="9180196" y="5810362"/>
              <a:ext cx="2676140"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Test/servis režim aktiviran</a:t>
              </a:r>
              <a:endParaRPr kumimoji="0" lang="en-US" sz="1400" b="0" i="0" u="none" strike="noStrike" kern="1200" cap="none" spc="0" normalizeH="0" baseline="0" dirty="0">
                <a:ln>
                  <a:noFill/>
                </a:ln>
                <a:solidFill>
                  <a:prstClr val="black"/>
                </a:solidFill>
                <a:effectLst/>
                <a:uLnTx/>
                <a:uFillTx/>
                <a:ea typeface="+mn-ea"/>
                <a:cs typeface="+mn-cs"/>
              </a:endParaRPr>
            </a:p>
          </p:txBody>
        </p:sp>
      </p:grpSp>
    </p:spTree>
    <p:extLst>
      <p:ext uri="{BB962C8B-B14F-4D97-AF65-F5344CB8AC3E}">
        <p14:creationId xmlns:p14="http://schemas.microsoft.com/office/powerpoint/2010/main" val="202443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C0759BA-5D47-934A-BC4C-CC9C39834A06}"/>
              </a:ext>
            </a:extLst>
          </p:cNvPr>
          <p:cNvPicPr>
            <a:picLocks noChangeAspect="1"/>
          </p:cNvPicPr>
          <p:nvPr/>
        </p:nvPicPr>
        <p:blipFill>
          <a:blip r:embed="rId4"/>
          <a:srcRect/>
          <a:stretch/>
        </p:blipFill>
        <p:spPr>
          <a:xfrm>
            <a:off x="716185" y="1949179"/>
            <a:ext cx="5871600" cy="3603600"/>
          </a:xfrm>
          <a:prstGeom prst="rect">
            <a:avLst/>
          </a:prstGeom>
        </p:spPr>
      </p:pic>
      <p:pic>
        <p:nvPicPr>
          <p:cNvPr id="38" name="Picture 2" descr="Png Iphone X Transparent | Phone template, Iphone mockup, Iphone  transparent case">
            <a:extLst>
              <a:ext uri="{FF2B5EF4-FFF2-40B4-BE49-F238E27FC236}">
                <a16:creationId xmlns:a16="http://schemas.microsoft.com/office/drawing/2014/main" id="{3C23F37E-784A-F940-92D0-BF4727D42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96"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Png Iphone X Transparent | Phone template, Iphone mockup, Iphone  transparent case">
            <a:extLst>
              <a:ext uri="{FF2B5EF4-FFF2-40B4-BE49-F238E27FC236}">
                <a16:creationId xmlns:a16="http://schemas.microsoft.com/office/drawing/2014/main" id="{218A9ECC-59B2-DB4A-B310-69ED3DE37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075"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Png Iphone X Transparent | Phone template, Iphone mockup, Iphone  transparent case">
            <a:extLst>
              <a:ext uri="{FF2B5EF4-FFF2-40B4-BE49-F238E27FC236}">
                <a16:creationId xmlns:a16="http://schemas.microsoft.com/office/drawing/2014/main" id="{B6A2688B-05B3-244A-880B-0F84DBFC7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786"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extLst>
              <p:ext uri="{D42A27DB-BD31-4B8C-83A1-F6EECF244321}">
                <p14:modId xmlns:p14="http://schemas.microsoft.com/office/powerpoint/2010/main" val="3056038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4"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33" name="Oval 32">
            <a:extLst>
              <a:ext uri="{FF2B5EF4-FFF2-40B4-BE49-F238E27FC236}">
                <a16:creationId xmlns:a16="http://schemas.microsoft.com/office/drawing/2014/main" id="{3C8F3A1A-7075-184D-9DAB-D4CB08EA6DC5}"/>
              </a:ext>
            </a:extLst>
          </p:cNvPr>
          <p:cNvSpPr>
            <a:spLocks noChangeAspect="1"/>
          </p:cNvSpPr>
          <p:nvPr/>
        </p:nvSpPr>
        <p:spPr>
          <a:xfrm>
            <a:off x="3042080" y="489656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5" name="Oval 34">
            <a:extLst>
              <a:ext uri="{FF2B5EF4-FFF2-40B4-BE49-F238E27FC236}">
                <a16:creationId xmlns:a16="http://schemas.microsoft.com/office/drawing/2014/main" id="{99E50DE2-0017-4445-AFD8-FFFDB40DCD13}"/>
              </a:ext>
            </a:extLst>
          </p:cNvPr>
          <p:cNvSpPr>
            <a:spLocks noChangeAspect="1"/>
          </p:cNvSpPr>
          <p:nvPr/>
        </p:nvSpPr>
        <p:spPr>
          <a:xfrm>
            <a:off x="1931108" y="4963109"/>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13" name="Title 2">
            <a:extLst>
              <a:ext uri="{FF2B5EF4-FFF2-40B4-BE49-F238E27FC236}">
                <a16:creationId xmlns:a16="http://schemas.microsoft.com/office/drawing/2014/main" id="{ACC369F9-D0EC-F04F-A558-1B72967EB1BC}"/>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Poništi aktivni alarm</a:t>
            </a:r>
          </a:p>
        </p:txBody>
      </p:sp>
      <p:sp>
        <p:nvSpPr>
          <p:cNvPr id="14" name="Title 2">
            <a:extLst>
              <a:ext uri="{FF2B5EF4-FFF2-40B4-BE49-F238E27FC236}">
                <a16:creationId xmlns:a16="http://schemas.microsoft.com/office/drawing/2014/main" id="{E376133A-5F08-ED44-B739-42F6EC37A91E}"/>
              </a:ext>
            </a:extLst>
          </p:cNvPr>
          <p:cNvSpPr txBox="1">
            <a:spLocks/>
          </p:cNvSpPr>
          <p:nvPr/>
        </p:nvSpPr>
        <p:spPr>
          <a:xfrm>
            <a:off x="334335" y="1081188"/>
            <a:ext cx="11013037"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Obavestite Securitas da nije potrebna intervencija za aktivirani alarm. U slučaju da se poništi aktivacija alarma putem aplikacije i dalje je neophodan ručni reset na panelu.</a:t>
            </a:r>
            <a:endParaRPr lang="sv-SE" sz="1400" b="0" dirty="0"/>
          </a:p>
        </p:txBody>
      </p:sp>
      <p:sp>
        <p:nvSpPr>
          <p:cNvPr id="17" name="Oval 16">
            <a:extLst>
              <a:ext uri="{FF2B5EF4-FFF2-40B4-BE49-F238E27FC236}">
                <a16:creationId xmlns:a16="http://schemas.microsoft.com/office/drawing/2014/main" id="{DBB6B70D-F766-B846-ACBB-F86004A651CC}"/>
              </a:ext>
            </a:extLst>
          </p:cNvPr>
          <p:cNvSpPr>
            <a:spLocks noChangeAspect="1"/>
          </p:cNvSpPr>
          <p:nvPr/>
        </p:nvSpPr>
        <p:spPr>
          <a:xfrm>
            <a:off x="6052236" y="444478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1" name="TextBox 40">
            <a:extLst>
              <a:ext uri="{FF2B5EF4-FFF2-40B4-BE49-F238E27FC236}">
                <a16:creationId xmlns:a16="http://schemas.microsoft.com/office/drawing/2014/main" id="{67E32F0D-D4CD-7A4F-9531-922BCB57002E}"/>
              </a:ext>
            </a:extLst>
          </p:cNvPr>
          <p:cNvSpPr txBox="1"/>
          <p:nvPr/>
        </p:nvSpPr>
        <p:spPr>
          <a:xfrm>
            <a:off x="691614" y="5810362"/>
            <a:ext cx="1706173"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Pregled štićene lokacije</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2" name="TextBox 41">
            <a:extLst>
              <a:ext uri="{FF2B5EF4-FFF2-40B4-BE49-F238E27FC236}">
                <a16:creationId xmlns:a16="http://schemas.microsoft.com/office/drawing/2014/main" id="{292AA092-32B7-F04E-A65B-30CB0F85A8E3}"/>
              </a:ext>
            </a:extLst>
          </p:cNvPr>
          <p:cNvSpPr txBox="1"/>
          <p:nvPr/>
        </p:nvSpPr>
        <p:spPr>
          <a:xfrm>
            <a:off x="751180" y="6115236"/>
            <a:ext cx="1587033" cy="504218"/>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Kliknite na poništi alarm u pregledu </a:t>
            </a:r>
            <a:r>
              <a:rPr lang="sr-Latn-RS" sz="1100" dirty="0" err="1">
                <a:solidFill>
                  <a:prstClr val="black"/>
                </a:solidFill>
              </a:rPr>
              <a:t>štićne</a:t>
            </a:r>
            <a:r>
              <a:rPr lang="sr-Latn-RS" sz="1100" dirty="0">
                <a:solidFill>
                  <a:prstClr val="black"/>
                </a:solidFill>
              </a:rPr>
              <a:t> lokacije.</a:t>
            </a:r>
            <a:endParaRPr lang="en-US" sz="1100" dirty="0">
              <a:solidFill>
                <a:prstClr val="black"/>
              </a:solidFill>
            </a:endParaRPr>
          </a:p>
        </p:txBody>
      </p:sp>
      <p:sp>
        <p:nvSpPr>
          <p:cNvPr id="43" name="TextBox 42">
            <a:extLst>
              <a:ext uri="{FF2B5EF4-FFF2-40B4-BE49-F238E27FC236}">
                <a16:creationId xmlns:a16="http://schemas.microsoft.com/office/drawing/2014/main" id="{4B5AAA08-1B09-924A-8FA7-2ECC3A675EAA}"/>
              </a:ext>
            </a:extLst>
          </p:cNvPr>
          <p:cNvSpPr txBox="1"/>
          <p:nvPr/>
        </p:nvSpPr>
        <p:spPr>
          <a:xfrm>
            <a:off x="4773595" y="5810362"/>
            <a:ext cx="1971374"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Potvrda poništenog alarma</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4" name="TextBox 43">
            <a:extLst>
              <a:ext uri="{FF2B5EF4-FFF2-40B4-BE49-F238E27FC236}">
                <a16:creationId xmlns:a16="http://schemas.microsoft.com/office/drawing/2014/main" id="{C00262F8-221A-2344-9AD8-901414941AF1}"/>
              </a:ext>
            </a:extLst>
          </p:cNvPr>
          <p:cNvSpPr txBox="1"/>
          <p:nvPr/>
        </p:nvSpPr>
        <p:spPr>
          <a:xfrm>
            <a:off x="4965759" y="6115236"/>
            <a:ext cx="1587033" cy="706875"/>
          </a:xfrm>
          <a:prstGeom prst="rect">
            <a:avLst/>
          </a:prstGeom>
          <a:noFill/>
        </p:spPr>
        <p:txBody>
          <a:bodyPr wrap="square" lIns="0" tIns="0" rIns="0" bIns="0" rtlCol="0" anchor="t">
            <a:noAutofit/>
          </a:bodyPr>
          <a:lstStyle/>
          <a:p>
            <a:pPr lvl="0">
              <a:lnSpc>
                <a:spcPct val="90000"/>
              </a:lnSpc>
              <a:spcBef>
                <a:spcPts val="1200"/>
              </a:spcBef>
              <a:defRPr/>
            </a:pPr>
            <a:r>
              <a:rPr lang="sr-Latn-RS" sz="1100" dirty="0">
                <a:solidFill>
                  <a:prstClr val="black"/>
                </a:solidFill>
              </a:rPr>
              <a:t>Alarm je poništen</a:t>
            </a:r>
            <a:endParaRPr lang="en-US" sz="1100" dirty="0">
              <a:solidFill>
                <a:prstClr val="black"/>
              </a:solidFill>
            </a:endParaRPr>
          </a:p>
        </p:txBody>
      </p:sp>
      <p:sp>
        <p:nvSpPr>
          <p:cNvPr id="45" name="TextBox 44">
            <a:extLst>
              <a:ext uri="{FF2B5EF4-FFF2-40B4-BE49-F238E27FC236}">
                <a16:creationId xmlns:a16="http://schemas.microsoft.com/office/drawing/2014/main" id="{BB29954B-B9F2-7243-81DF-F4BB92B6ACB9}"/>
              </a:ext>
            </a:extLst>
          </p:cNvPr>
          <p:cNvSpPr txBox="1"/>
          <p:nvPr/>
        </p:nvSpPr>
        <p:spPr>
          <a:xfrm>
            <a:off x="3176288" y="5810362"/>
            <a:ext cx="951414"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Poništi alarm</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6" name="TextBox 45">
            <a:extLst>
              <a:ext uri="{FF2B5EF4-FFF2-40B4-BE49-F238E27FC236}">
                <a16:creationId xmlns:a16="http://schemas.microsoft.com/office/drawing/2014/main" id="{995E497F-7795-6145-B2C2-777EE4B75084}"/>
              </a:ext>
            </a:extLst>
          </p:cNvPr>
          <p:cNvSpPr txBox="1"/>
          <p:nvPr/>
        </p:nvSpPr>
        <p:spPr>
          <a:xfrm>
            <a:off x="2858470" y="6115236"/>
            <a:ext cx="1587033" cy="504218"/>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Potvrdite otkazivanje alarma Securitas operativnom centru</a:t>
            </a:r>
            <a:endParaRPr lang="en-US" sz="1100" dirty="0">
              <a:solidFill>
                <a:prstClr val="black"/>
              </a:solidFill>
            </a:endParaRPr>
          </a:p>
        </p:txBody>
      </p:sp>
      <p:grpSp>
        <p:nvGrpSpPr>
          <p:cNvPr id="60" name="Group 59">
            <a:extLst>
              <a:ext uri="{FF2B5EF4-FFF2-40B4-BE49-F238E27FC236}">
                <a16:creationId xmlns:a16="http://schemas.microsoft.com/office/drawing/2014/main" id="{93A72854-3246-234C-9E0A-997C5257A2AC}"/>
              </a:ext>
            </a:extLst>
          </p:cNvPr>
          <p:cNvGrpSpPr/>
          <p:nvPr/>
        </p:nvGrpSpPr>
        <p:grpSpPr>
          <a:xfrm>
            <a:off x="7809971" y="2199378"/>
            <a:ext cx="2861745" cy="3016032"/>
            <a:chOff x="625474" y="5658983"/>
            <a:chExt cx="2861745" cy="3016032"/>
          </a:xfrm>
        </p:grpSpPr>
        <p:sp>
          <p:nvSpPr>
            <p:cNvPr id="61" name="TextBox 60">
              <a:extLst>
                <a:ext uri="{FF2B5EF4-FFF2-40B4-BE49-F238E27FC236}">
                  <a16:creationId xmlns:a16="http://schemas.microsoft.com/office/drawing/2014/main" id="{9E601EE6-077C-C441-A6F1-B081A1456B3F}"/>
                </a:ext>
              </a:extLst>
            </p:cNvPr>
            <p:cNvSpPr txBox="1"/>
            <p:nvPr/>
          </p:nvSpPr>
          <p:spPr>
            <a:xfrm>
              <a:off x="625475" y="5658983"/>
              <a:ext cx="822341" cy="193899"/>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lang="nb-NO" sz="1400" b="1">
                  <a:solidFill>
                    <a:prstClr val="black"/>
                  </a:solidFill>
                  <a:latin typeface="Securitas Pro" pitchFamily="2" charset="77"/>
                </a:rPr>
                <a:t>Be </a:t>
              </a:r>
              <a:r>
                <a:rPr lang="nb-NO" sz="1400" b="1" err="1">
                  <a:solidFill>
                    <a:prstClr val="black"/>
                  </a:solidFill>
                  <a:latin typeface="Securitas Pro" pitchFamily="2" charset="77"/>
                </a:rPr>
                <a:t>aware</a:t>
              </a:r>
              <a:r>
                <a:rPr lang="nb-NO" sz="1400" b="1">
                  <a:solidFill>
                    <a:prstClr val="black"/>
                  </a:solidFill>
                  <a:latin typeface="Securitas Pro" pitchFamily="2" charset="77"/>
                </a:rPr>
                <a:t>!</a:t>
              </a:r>
              <a:endParaRPr kumimoji="0" lang="nb-no" sz="1400" b="1" i="0" u="none" strike="noStrike" kern="1200" cap="none" spc="0" normalizeH="0" baseline="0" noProof="0">
                <a:ln>
                  <a:noFill/>
                </a:ln>
                <a:solidFill>
                  <a:prstClr val="black"/>
                </a:solidFill>
                <a:effectLst/>
                <a:uLnTx/>
                <a:uFillTx/>
                <a:latin typeface="Securitas Pro" pitchFamily="2" charset="77"/>
              </a:endParaRPr>
            </a:p>
          </p:txBody>
        </p:sp>
        <p:sp>
          <p:nvSpPr>
            <p:cNvPr id="62" name="TextBox 61">
              <a:extLst>
                <a:ext uri="{FF2B5EF4-FFF2-40B4-BE49-F238E27FC236}">
                  <a16:creationId xmlns:a16="http://schemas.microsoft.com/office/drawing/2014/main" id="{382DF972-22A3-0F40-A2E3-BCA9FB56FD71}"/>
                </a:ext>
              </a:extLst>
            </p:cNvPr>
            <p:cNvSpPr txBox="1"/>
            <p:nvPr/>
          </p:nvSpPr>
          <p:spPr>
            <a:xfrm>
              <a:off x="625474" y="5937148"/>
              <a:ext cx="2861745" cy="2737867"/>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v-SE" sz="1200" b="0" i="0" u="none" strike="noStrike" kern="1200" cap="none" spc="0" normalizeH="0" baseline="0" err="1">
                  <a:ln>
                    <a:noFill/>
                  </a:ln>
                  <a:solidFill>
                    <a:prstClr val="black"/>
                  </a:solidFill>
                  <a:effectLst/>
                  <a:uLnTx/>
                  <a:uFillTx/>
                  <a:latin typeface="Securitas Pro" pitchFamily="2" charset="77"/>
                </a:rPr>
                <a:t>Please</a:t>
              </a:r>
              <a:r>
                <a:rPr kumimoji="0" lang="sv-SE" sz="1200" b="0" i="0" u="none" strike="noStrike" kern="1200" cap="none" spc="0" normalizeH="0" baseline="0">
                  <a:ln>
                    <a:noFill/>
                  </a:ln>
                  <a:solidFill>
                    <a:prstClr val="black"/>
                  </a:solidFill>
                  <a:effectLst/>
                  <a:uLnTx/>
                  <a:uFillTx/>
                  <a:latin typeface="Securitas Pro" pitchFamily="2" charset="77"/>
                </a:rPr>
                <a:t> note </a:t>
              </a:r>
              <a:r>
                <a:rPr kumimoji="0" lang="sv-SE" sz="1200" b="0" i="0" u="none" strike="noStrike" kern="1200" cap="none" spc="0" normalizeH="0" baseline="0" err="1">
                  <a:ln>
                    <a:noFill/>
                  </a:ln>
                  <a:solidFill>
                    <a:prstClr val="black"/>
                  </a:solidFill>
                  <a:effectLst/>
                  <a:uLnTx/>
                  <a:uFillTx/>
                  <a:latin typeface="Securitas Pro" pitchFamily="2" charset="77"/>
                </a:rPr>
                <a:t>that</a:t>
              </a:r>
              <a:r>
                <a:rPr kumimoji="0" lang="sv-SE" sz="1200" b="0" i="0" u="none" strike="noStrike" kern="1200" cap="none" spc="0" normalizeH="0" baseline="0">
                  <a:ln>
                    <a:noFill/>
                  </a:ln>
                  <a:solidFill>
                    <a:prstClr val="black"/>
                  </a:solidFill>
                  <a:effectLst/>
                  <a:uLnTx/>
                  <a:uFillTx/>
                  <a:latin typeface="Securitas Pro" pitchFamily="2" charset="77"/>
                </a:rPr>
                <a:t> in </a:t>
              </a:r>
              <a:r>
                <a:rPr kumimoji="0" lang="sv-SE" sz="1200" b="0" i="0" u="none" strike="noStrike" kern="1200" cap="none" spc="0" normalizeH="0" baseline="0" err="1">
                  <a:ln>
                    <a:noFill/>
                  </a:ln>
                  <a:solidFill>
                    <a:prstClr val="black"/>
                  </a:solidFill>
                  <a:effectLst/>
                  <a:uLnTx/>
                  <a:uFillTx/>
                  <a:latin typeface="Securitas Pro" pitchFamily="2" charset="77"/>
                </a:rPr>
                <a:t>certain</a:t>
              </a:r>
              <a:r>
                <a:rPr kumimoji="0" lang="sv-SE" sz="1200" b="0" i="0" u="none" strike="noStrike" kern="1200" cap="none" spc="0" normalizeH="0" baseline="0">
                  <a:ln>
                    <a:noFill/>
                  </a:ln>
                  <a:solidFill>
                    <a:prstClr val="black"/>
                  </a:solidFill>
                  <a:effectLst/>
                  <a:uLnTx/>
                  <a:uFillTx/>
                  <a:latin typeface="Securitas Pro" pitchFamily="2" charset="77"/>
                </a:rPr>
                <a:t> situations, the alarm </a:t>
              </a:r>
              <a:r>
                <a:rPr kumimoji="0" lang="sv-SE" sz="1200" b="0" i="0" u="none" strike="noStrike" kern="1200" cap="none" spc="0" normalizeH="0" baseline="0" err="1">
                  <a:ln>
                    <a:noFill/>
                  </a:ln>
                  <a:solidFill>
                    <a:prstClr val="black"/>
                  </a:solidFill>
                  <a:effectLst/>
                  <a:uLnTx/>
                  <a:uFillTx/>
                  <a:latin typeface="Securitas Pro" pitchFamily="2" charset="77"/>
                </a:rPr>
                <a:t>cannot</a:t>
              </a:r>
              <a:r>
                <a:rPr kumimoji="0" lang="sv-SE" sz="1200" b="0" i="0" u="none" strike="noStrike" kern="1200" cap="none" spc="0" normalizeH="0" baseline="0">
                  <a:ln>
                    <a:noFill/>
                  </a:ln>
                  <a:solidFill>
                    <a:prstClr val="black"/>
                  </a:solidFill>
                  <a:effectLst/>
                  <a:uLnTx/>
                  <a:uFillTx/>
                  <a:latin typeface="Securitas Pro" pitchFamily="2" charset="77"/>
                </a:rPr>
                <a:t> be </a:t>
              </a:r>
              <a:r>
                <a:rPr kumimoji="0" lang="sv-SE" sz="1200" b="0" i="0" u="none" strike="noStrike" kern="1200" cap="none" spc="0" normalizeH="0" baseline="0" err="1">
                  <a:ln>
                    <a:noFill/>
                  </a:ln>
                  <a:solidFill>
                    <a:prstClr val="black"/>
                  </a:solidFill>
                  <a:effectLst/>
                  <a:uLnTx/>
                  <a:uFillTx/>
                  <a:latin typeface="Securitas Pro" pitchFamily="2" charset="77"/>
                </a:rPr>
                <a:t>cancelled</a:t>
              </a:r>
              <a:r>
                <a:rPr lang="sv-SE" sz="1200">
                  <a:solidFill>
                    <a:prstClr val="black"/>
                  </a:solidFill>
                  <a:latin typeface="Securitas Pro" pitchFamily="2" charset="77"/>
                </a:rPr>
                <a:t>.</a:t>
              </a:r>
              <a:endParaRPr kumimoji="0" lang="sv-SE" sz="1200" b="0" i="0" u="none" strike="noStrike" kern="1200" cap="none" spc="0" normalizeH="0" baseline="0">
                <a:ln>
                  <a:noFill/>
                </a:ln>
                <a:solidFill>
                  <a:prstClr val="black"/>
                </a:solidFill>
                <a:effectLst/>
                <a:uLnTx/>
                <a:uFillTx/>
                <a:latin typeface="Securitas Pro" pitchFamily="2" charset="77"/>
              </a:endParaRPr>
            </a:p>
          </p:txBody>
        </p:sp>
      </p:grpSp>
    </p:spTree>
    <p:extLst>
      <p:ext uri="{BB962C8B-B14F-4D97-AF65-F5344CB8AC3E}">
        <p14:creationId xmlns:p14="http://schemas.microsoft.com/office/powerpoint/2010/main" val="3233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233B02F-9A62-4A3C-975D-3E5DBAE76B55}"/>
              </a:ext>
            </a:extLst>
          </p:cNvPr>
          <p:cNvGraphicFramePr>
            <a:graphicFrameLocks noChangeAspect="1"/>
          </p:cNvGraphicFramePr>
          <p:nvPr>
            <p:custDataLst>
              <p:tags r:id="rId2"/>
            </p:custDataLst>
            <p:extLst>
              <p:ext uri="{D42A27DB-BD31-4B8C-83A1-F6EECF244321}">
                <p14:modId xmlns:p14="http://schemas.microsoft.com/office/powerpoint/2010/main" val="3211727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8"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C233B02F-9A62-4A3C-975D-3E5DBAE76B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pic>
        <p:nvPicPr>
          <p:cNvPr id="19" name="Picture 18">
            <a:extLst>
              <a:ext uri="{FF2B5EF4-FFF2-40B4-BE49-F238E27FC236}">
                <a16:creationId xmlns:a16="http://schemas.microsoft.com/office/drawing/2014/main" id="{89AAE3F4-3A86-2849-A8D3-D2ACD7CA72B4}"/>
              </a:ext>
            </a:extLst>
          </p:cNvPr>
          <p:cNvPicPr>
            <a:picLocks noChangeAspect="1"/>
          </p:cNvPicPr>
          <p:nvPr/>
        </p:nvPicPr>
        <p:blipFill>
          <a:blip r:embed="rId7"/>
          <a:srcRect/>
          <a:stretch/>
        </p:blipFill>
        <p:spPr>
          <a:xfrm>
            <a:off x="335828" y="1910634"/>
            <a:ext cx="11271120" cy="2855350"/>
          </a:xfrm>
          <a:prstGeom prst="rect">
            <a:avLst/>
          </a:prstGeom>
        </p:spPr>
      </p:pic>
      <p:pic>
        <p:nvPicPr>
          <p:cNvPr id="40" name="Picture 2" descr="Png Iphone X Transparent | Phone template, Iphone mockup, Iphone  transparent case">
            <a:extLst>
              <a:ext uri="{FF2B5EF4-FFF2-40B4-BE49-F238E27FC236}">
                <a16:creationId xmlns:a16="http://schemas.microsoft.com/office/drawing/2014/main" id="{4E68F013-C518-4D4B-A558-A204A347F1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33" y="1840620"/>
            <a:ext cx="2046741" cy="309699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Png Iphone X Transparent | Phone template, Iphone mockup, Iphone  transparent case">
            <a:extLst>
              <a:ext uri="{FF2B5EF4-FFF2-40B4-BE49-F238E27FC236}">
                <a16:creationId xmlns:a16="http://schemas.microsoft.com/office/drawing/2014/main" id="{87C3E42D-CFE6-3640-B7FE-A88B988034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1570" y="1840620"/>
            <a:ext cx="2046741" cy="30969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Png Iphone X Transparent | Phone template, Iphone mockup, Iphone  transparent case">
            <a:extLst>
              <a:ext uri="{FF2B5EF4-FFF2-40B4-BE49-F238E27FC236}">
                <a16:creationId xmlns:a16="http://schemas.microsoft.com/office/drawing/2014/main" id="{B0E2BE71-3BD6-804D-83EC-AE1C2C7EFD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8984" y="1840620"/>
            <a:ext cx="2046741" cy="309699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Png Iphone X Transparent | Phone template, Iphone mockup, Iphone  transparent case">
            <a:extLst>
              <a:ext uri="{FF2B5EF4-FFF2-40B4-BE49-F238E27FC236}">
                <a16:creationId xmlns:a16="http://schemas.microsoft.com/office/drawing/2014/main" id="{A1F80763-1F73-4246-93D6-F51709D14E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501" y="1840620"/>
            <a:ext cx="2046741" cy="309699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Png Iphone X Transparent | Phone template, Iphone mockup, Iphone  transparent case">
            <a:extLst>
              <a:ext uri="{FF2B5EF4-FFF2-40B4-BE49-F238E27FC236}">
                <a16:creationId xmlns:a16="http://schemas.microsoft.com/office/drawing/2014/main" id="{00791F75-13EA-B542-9329-5280744B16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0018" y="1840620"/>
            <a:ext cx="2046741" cy="309699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Png Iphone X Transparent | Phone template, Iphone mockup, Iphone  transparent case">
            <a:extLst>
              <a:ext uri="{FF2B5EF4-FFF2-40B4-BE49-F238E27FC236}">
                <a16:creationId xmlns:a16="http://schemas.microsoft.com/office/drawing/2014/main" id="{4C55F81D-7B6C-9E41-A16F-FAC2842013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0535" y="1840620"/>
            <a:ext cx="2046741" cy="309699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Png Iphone X Transparent | Phone template, Iphone mockup, Iphone  transparent case">
            <a:extLst>
              <a:ext uri="{FF2B5EF4-FFF2-40B4-BE49-F238E27FC236}">
                <a16:creationId xmlns:a16="http://schemas.microsoft.com/office/drawing/2014/main" id="{B623AF81-DAD7-AB48-BBBA-96F4092E32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1052" y="1840620"/>
            <a:ext cx="2046741" cy="3096991"/>
          </a:xfrm>
          <a:prstGeom prst="rect">
            <a:avLst/>
          </a:prstGeom>
          <a:noFill/>
          <a:extLst>
            <a:ext uri="{909E8E84-426E-40DD-AFC4-6F175D3DCCD1}">
              <a14:hiddenFill xmlns:a14="http://schemas.microsoft.com/office/drawing/2010/main">
                <a:solidFill>
                  <a:srgbClr val="FFFFFF"/>
                </a:solidFill>
              </a14:hiddenFill>
            </a:ext>
          </a:extLst>
        </p:spPr>
      </p:pic>
      <p:sp>
        <p:nvSpPr>
          <p:cNvPr id="82" name="Oval 81">
            <a:extLst>
              <a:ext uri="{FF2B5EF4-FFF2-40B4-BE49-F238E27FC236}">
                <a16:creationId xmlns:a16="http://schemas.microsoft.com/office/drawing/2014/main" id="{A51F6DB4-AF8C-9046-A977-21BF9B7E6672}"/>
              </a:ext>
            </a:extLst>
          </p:cNvPr>
          <p:cNvSpPr>
            <a:spLocks noChangeAspect="1"/>
          </p:cNvSpPr>
          <p:nvPr/>
        </p:nvSpPr>
        <p:spPr>
          <a:xfrm>
            <a:off x="855524" y="4250934"/>
            <a:ext cx="320492" cy="320492"/>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83" name="Oval 82">
            <a:extLst>
              <a:ext uri="{FF2B5EF4-FFF2-40B4-BE49-F238E27FC236}">
                <a16:creationId xmlns:a16="http://schemas.microsoft.com/office/drawing/2014/main" id="{293F4852-2FE1-294D-B4DD-40CDACF0F286}"/>
              </a:ext>
            </a:extLst>
          </p:cNvPr>
          <p:cNvSpPr>
            <a:spLocks noChangeAspect="1"/>
          </p:cNvSpPr>
          <p:nvPr/>
        </p:nvSpPr>
        <p:spPr>
          <a:xfrm>
            <a:off x="2399884" y="321333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84" name="Oval 83">
            <a:extLst>
              <a:ext uri="{FF2B5EF4-FFF2-40B4-BE49-F238E27FC236}">
                <a16:creationId xmlns:a16="http://schemas.microsoft.com/office/drawing/2014/main" id="{E99E677F-6C6B-D44E-8040-23CEA46B8FFF}"/>
              </a:ext>
            </a:extLst>
          </p:cNvPr>
          <p:cNvSpPr>
            <a:spLocks noChangeAspect="1"/>
          </p:cNvSpPr>
          <p:nvPr/>
        </p:nvSpPr>
        <p:spPr>
          <a:xfrm>
            <a:off x="5439562" y="2945222"/>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1" name="Oval 40">
            <a:extLst>
              <a:ext uri="{FF2B5EF4-FFF2-40B4-BE49-F238E27FC236}">
                <a16:creationId xmlns:a16="http://schemas.microsoft.com/office/drawing/2014/main" id="{7C78D829-F346-D946-BBBC-7E4D15868531}"/>
              </a:ext>
            </a:extLst>
          </p:cNvPr>
          <p:cNvSpPr>
            <a:spLocks noChangeAspect="1"/>
          </p:cNvSpPr>
          <p:nvPr/>
        </p:nvSpPr>
        <p:spPr>
          <a:xfrm>
            <a:off x="4709980" y="269808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2" name="Oval 31">
            <a:extLst>
              <a:ext uri="{FF2B5EF4-FFF2-40B4-BE49-F238E27FC236}">
                <a16:creationId xmlns:a16="http://schemas.microsoft.com/office/drawing/2014/main" id="{78559CC3-C600-304B-A6FF-420C92AE6B51}"/>
              </a:ext>
            </a:extLst>
          </p:cNvPr>
          <p:cNvSpPr>
            <a:spLocks noChangeAspect="1"/>
          </p:cNvSpPr>
          <p:nvPr/>
        </p:nvSpPr>
        <p:spPr>
          <a:xfrm>
            <a:off x="7401104" y="4047858"/>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3" name="Oval 32">
            <a:extLst>
              <a:ext uri="{FF2B5EF4-FFF2-40B4-BE49-F238E27FC236}">
                <a16:creationId xmlns:a16="http://schemas.microsoft.com/office/drawing/2014/main" id="{9C9D0814-FA2A-6F45-9841-A35345518815}"/>
              </a:ext>
            </a:extLst>
          </p:cNvPr>
          <p:cNvSpPr>
            <a:spLocks noChangeAspect="1"/>
          </p:cNvSpPr>
          <p:nvPr/>
        </p:nvSpPr>
        <p:spPr>
          <a:xfrm>
            <a:off x="9140452" y="3262667"/>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24" name="Title 2">
            <a:extLst>
              <a:ext uri="{FF2B5EF4-FFF2-40B4-BE49-F238E27FC236}">
                <a16:creationId xmlns:a16="http://schemas.microsoft.com/office/drawing/2014/main" id="{57EED439-1548-3B4F-A670-2D47CADFC224}"/>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2800" b="0" dirty="0"/>
              <a:t>Uspostavite novi privremeni raspored alarma</a:t>
            </a:r>
            <a:endParaRPr lang="en-US" sz="3000" b="0" dirty="0"/>
          </a:p>
        </p:txBody>
      </p:sp>
      <p:sp>
        <p:nvSpPr>
          <p:cNvPr id="27" name="Title 2">
            <a:extLst>
              <a:ext uri="{FF2B5EF4-FFF2-40B4-BE49-F238E27FC236}">
                <a16:creationId xmlns:a16="http://schemas.microsoft.com/office/drawing/2014/main" id="{4370A8EA-97EF-9840-BF1D-863EF573788F}"/>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Ukoliko želite da uspostavite  drugačiji raspored alarma, možete ih podesiti kao privremene izmene</a:t>
            </a:r>
            <a:endParaRPr lang="sv-SE" sz="1400" b="0" dirty="0"/>
          </a:p>
        </p:txBody>
      </p:sp>
      <p:sp>
        <p:nvSpPr>
          <p:cNvPr id="62" name="TextBox 61">
            <a:extLst>
              <a:ext uri="{FF2B5EF4-FFF2-40B4-BE49-F238E27FC236}">
                <a16:creationId xmlns:a16="http://schemas.microsoft.com/office/drawing/2014/main" id="{32CE83AB-33F9-704B-BFA9-408F13AF3D8F}"/>
              </a:ext>
            </a:extLst>
          </p:cNvPr>
          <p:cNvSpPr txBox="1"/>
          <p:nvPr/>
        </p:nvSpPr>
        <p:spPr>
          <a:xfrm>
            <a:off x="2042485" y="5459916"/>
            <a:ext cx="1199738" cy="964125"/>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 pregleda detalja sajta izaberite alarmni sistem koji želite da izmenite.</a:t>
            </a:r>
            <a:r>
              <a:rPr lang="en-US" sz="1100" dirty="0">
                <a:solidFill>
                  <a:prstClr val="black"/>
                </a:solidFill>
              </a:rPr>
              <a:t>From site detail overview select  the alarm system you want to modify</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25" name="TextBox 24">
            <a:extLst>
              <a:ext uri="{FF2B5EF4-FFF2-40B4-BE49-F238E27FC236}">
                <a16:creationId xmlns:a16="http://schemas.microsoft.com/office/drawing/2014/main" id="{0B81204B-336E-3D40-AE6A-F4FF44634747}"/>
              </a:ext>
            </a:extLst>
          </p:cNvPr>
          <p:cNvSpPr txBox="1"/>
          <p:nvPr/>
        </p:nvSpPr>
        <p:spPr>
          <a:xfrm>
            <a:off x="114009" y="5155042"/>
            <a:ext cx="1735668"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Izaberite štićeni objekat</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26" name="TextBox 25">
            <a:extLst>
              <a:ext uri="{FF2B5EF4-FFF2-40B4-BE49-F238E27FC236}">
                <a16:creationId xmlns:a16="http://schemas.microsoft.com/office/drawing/2014/main" id="{B38C539C-0775-A441-9A5D-9C14C6303FDB}"/>
              </a:ext>
            </a:extLst>
          </p:cNvPr>
          <p:cNvSpPr txBox="1"/>
          <p:nvPr/>
        </p:nvSpPr>
        <p:spPr>
          <a:xfrm>
            <a:off x="235150" y="5459916"/>
            <a:ext cx="1493374" cy="675200"/>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štićeni objekat gde želite da dodate </a:t>
            </a:r>
            <a:r>
              <a:rPr lang="sr-Latn-RS" sz="1100" dirty="0" err="1">
                <a:solidFill>
                  <a:prstClr val="black"/>
                </a:solidFill>
              </a:rPr>
              <a:t>iili</a:t>
            </a:r>
            <a:r>
              <a:rPr lang="sr-Latn-RS" sz="1100" dirty="0">
                <a:solidFill>
                  <a:prstClr val="black"/>
                </a:solidFill>
              </a:rPr>
              <a:t> uklonite privremeni raspored alarma.</a:t>
            </a:r>
            <a:r>
              <a:rPr lang="en-US" sz="1100" dirty="0">
                <a:solidFill>
                  <a:prstClr val="black"/>
                </a:solidFill>
              </a:rPr>
              <a:t>Select the site where you want add or remove temporary schedule</a:t>
            </a:r>
          </a:p>
        </p:txBody>
      </p:sp>
      <p:sp>
        <p:nvSpPr>
          <p:cNvPr id="53" name="TextBox 52">
            <a:extLst>
              <a:ext uri="{FF2B5EF4-FFF2-40B4-BE49-F238E27FC236}">
                <a16:creationId xmlns:a16="http://schemas.microsoft.com/office/drawing/2014/main" id="{99D9B365-EE3E-9448-8776-821D32A271FC}"/>
              </a:ext>
            </a:extLst>
          </p:cNvPr>
          <p:cNvSpPr txBox="1"/>
          <p:nvPr/>
        </p:nvSpPr>
        <p:spPr>
          <a:xfrm>
            <a:off x="3556184" y="4961143"/>
            <a:ext cx="1493374"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Izaberite sekciju alarmnog sistema</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60" name="TextBox 59">
            <a:extLst>
              <a:ext uri="{FF2B5EF4-FFF2-40B4-BE49-F238E27FC236}">
                <a16:creationId xmlns:a16="http://schemas.microsoft.com/office/drawing/2014/main" id="{497F1478-8756-3E4E-8591-F353EE294387}"/>
              </a:ext>
            </a:extLst>
          </p:cNvPr>
          <p:cNvSpPr txBox="1"/>
          <p:nvPr/>
        </p:nvSpPr>
        <p:spPr>
          <a:xfrm>
            <a:off x="3630967" y="5495278"/>
            <a:ext cx="1357996" cy="58735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sekciju au okviru koje želite da uspostavite novi privremeni alarm.</a:t>
            </a:r>
            <a:r>
              <a:rPr lang="en-US" sz="1100" dirty="0">
                <a:solidFill>
                  <a:prstClr val="black"/>
                </a:solidFill>
              </a:rPr>
              <a:t>Select the section where you want to set a temporary schedule</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61" name="TextBox 60">
            <a:extLst>
              <a:ext uri="{FF2B5EF4-FFF2-40B4-BE49-F238E27FC236}">
                <a16:creationId xmlns:a16="http://schemas.microsoft.com/office/drawing/2014/main" id="{0CF10CD6-D49D-F143-9886-802C2F3730E8}"/>
              </a:ext>
            </a:extLst>
          </p:cNvPr>
          <p:cNvSpPr txBox="1"/>
          <p:nvPr/>
        </p:nvSpPr>
        <p:spPr>
          <a:xfrm>
            <a:off x="1984981" y="5155042"/>
            <a:ext cx="131474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en-US" sz="1400" dirty="0">
                <a:solidFill>
                  <a:prstClr val="black"/>
                </a:solidFill>
              </a:rPr>
              <a:t>Alarm</a:t>
            </a:r>
            <a:r>
              <a:rPr lang="sr-Latn-RS" sz="1400" dirty="0">
                <a:solidFill>
                  <a:prstClr val="black"/>
                </a:solidFill>
              </a:rPr>
              <a:t>ni</a:t>
            </a:r>
            <a:r>
              <a:rPr lang="en-US" sz="1400" dirty="0">
                <a:solidFill>
                  <a:prstClr val="black"/>
                </a:solidFill>
              </a:rPr>
              <a:t> S</a:t>
            </a:r>
            <a:r>
              <a:rPr lang="sr-Latn-RS" sz="1400" dirty="0">
                <a:solidFill>
                  <a:prstClr val="black"/>
                </a:solidFill>
              </a:rPr>
              <a:t>i</a:t>
            </a:r>
            <a:r>
              <a:rPr lang="en-US" sz="1400" dirty="0">
                <a:solidFill>
                  <a:prstClr val="black"/>
                </a:solidFill>
              </a:rPr>
              <a:t>stem</a:t>
            </a:r>
            <a:r>
              <a:rPr lang="sr-Latn-RS" sz="1400" dirty="0">
                <a:solidFill>
                  <a:prstClr val="black"/>
                </a:solidFill>
              </a:rPr>
              <a:t>i</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70" name="TextBox 69">
            <a:extLst>
              <a:ext uri="{FF2B5EF4-FFF2-40B4-BE49-F238E27FC236}">
                <a16:creationId xmlns:a16="http://schemas.microsoft.com/office/drawing/2014/main" id="{4ED84AD4-DD79-524D-8231-9826C2225809}"/>
              </a:ext>
            </a:extLst>
          </p:cNvPr>
          <p:cNvSpPr txBox="1"/>
          <p:nvPr/>
        </p:nvSpPr>
        <p:spPr>
          <a:xfrm>
            <a:off x="5723097" y="5155042"/>
            <a:ext cx="480581"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Vreme</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71" name="TextBox 70">
            <a:extLst>
              <a:ext uri="{FF2B5EF4-FFF2-40B4-BE49-F238E27FC236}">
                <a16:creationId xmlns:a16="http://schemas.microsoft.com/office/drawing/2014/main" id="{F75CA366-3508-784D-BBA6-EFF39C2F1DD1}"/>
              </a:ext>
            </a:extLst>
          </p:cNvPr>
          <p:cNvSpPr txBox="1"/>
          <p:nvPr/>
        </p:nvSpPr>
        <p:spPr>
          <a:xfrm>
            <a:off x="5196040" y="5459915"/>
            <a:ext cx="1534698" cy="1571199"/>
          </a:xfrm>
          <a:prstGeom prst="rect">
            <a:avLst/>
          </a:prstGeom>
          <a:noFill/>
        </p:spPr>
        <p:txBody>
          <a:bodyPr wrap="square" lIns="0" tIns="0" rIns="0" bIns="0" rtlCol="0" anchor="t">
            <a:noAutofit/>
          </a:bodyPr>
          <a:lstStyle/>
          <a:p>
            <a:pPr>
              <a:lnSpc>
                <a:spcPct val="90000"/>
              </a:lnSpc>
              <a:spcBef>
                <a:spcPts val="1200"/>
              </a:spcBef>
              <a:defRPr/>
            </a:pPr>
            <a:r>
              <a:rPr lang="sr-Latn-RS" sz="1100" dirty="0"/>
              <a:t>Odaberite vreme koje želite da promenite. Takođe, možete dodati novo početno vreme klikom na „Dodaj vreme“ ispod rasporeda.</a:t>
            </a:r>
            <a:r>
              <a:rPr lang="en-US" sz="1100" dirty="0"/>
              <a:t>Select a time you want to change. You can also add a new opening slot by clicking the "Add time" button under the schedule</a:t>
            </a:r>
            <a:endParaRPr kumimoji="0" lang="en-US" sz="1100" b="0" i="0" u="none" strike="noStrike" kern="1200" cap="none" spc="0" normalizeH="0" baseline="0" dirty="0">
              <a:ln>
                <a:noFill/>
              </a:ln>
              <a:effectLst/>
              <a:uLnTx/>
              <a:uFillTx/>
              <a:ea typeface="+mn-ea"/>
              <a:cs typeface="+mn-cs"/>
            </a:endParaRPr>
          </a:p>
        </p:txBody>
      </p:sp>
      <p:sp>
        <p:nvSpPr>
          <p:cNvPr id="76" name="TextBox 75">
            <a:extLst>
              <a:ext uri="{FF2B5EF4-FFF2-40B4-BE49-F238E27FC236}">
                <a16:creationId xmlns:a16="http://schemas.microsoft.com/office/drawing/2014/main" id="{63BDFA45-30C9-CC46-AA36-5EE37FCE3728}"/>
              </a:ext>
            </a:extLst>
          </p:cNvPr>
          <p:cNvSpPr txBox="1"/>
          <p:nvPr/>
        </p:nvSpPr>
        <p:spPr>
          <a:xfrm>
            <a:off x="7005574" y="5155042"/>
            <a:ext cx="123666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Izaber</a:t>
            </a:r>
            <a:r>
              <a:rPr lang="sr-Latn-RS" sz="1400" dirty="0">
                <a:solidFill>
                  <a:prstClr val="black"/>
                </a:solidFill>
              </a:rPr>
              <a:t>i vreme</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77" name="TextBox 76">
            <a:extLst>
              <a:ext uri="{FF2B5EF4-FFF2-40B4-BE49-F238E27FC236}">
                <a16:creationId xmlns:a16="http://schemas.microsoft.com/office/drawing/2014/main" id="{9543E2AB-CDDF-204B-9085-C552A9E63D3B}"/>
              </a:ext>
            </a:extLst>
          </p:cNvPr>
          <p:cNvSpPr txBox="1"/>
          <p:nvPr/>
        </p:nvSpPr>
        <p:spPr>
          <a:xfrm>
            <a:off x="7021037" y="5459916"/>
            <a:ext cx="1205737"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 novo vreme. </a:t>
            </a:r>
            <a:r>
              <a:rPr lang="en-US" sz="1100" dirty="0">
                <a:solidFill>
                  <a:prstClr val="black"/>
                </a:solidFill>
              </a:rPr>
              <a:t>Select a new time</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79" name="TextBox 78">
            <a:extLst>
              <a:ext uri="{FF2B5EF4-FFF2-40B4-BE49-F238E27FC236}">
                <a16:creationId xmlns:a16="http://schemas.microsoft.com/office/drawing/2014/main" id="{67A09F8A-4AA5-0744-A514-49BE9C2F6A08}"/>
              </a:ext>
            </a:extLst>
          </p:cNvPr>
          <p:cNvSpPr txBox="1"/>
          <p:nvPr/>
        </p:nvSpPr>
        <p:spPr>
          <a:xfrm>
            <a:off x="8743405" y="4961143"/>
            <a:ext cx="1082034"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Snimi novi raspored</a:t>
            </a:r>
            <a:r>
              <a:rPr lang="en-US" sz="1400" dirty="0">
                <a:solidFill>
                  <a:prstClr val="black"/>
                </a:solidFill>
              </a:rPr>
              <a:t> </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80" name="TextBox 79">
            <a:extLst>
              <a:ext uri="{FF2B5EF4-FFF2-40B4-BE49-F238E27FC236}">
                <a16:creationId xmlns:a16="http://schemas.microsoft.com/office/drawing/2014/main" id="{E3D49A17-B404-E849-ACFC-C331C3B6FFBB}"/>
              </a:ext>
            </a:extLst>
          </p:cNvPr>
          <p:cNvSpPr txBox="1"/>
          <p:nvPr/>
        </p:nvSpPr>
        <p:spPr>
          <a:xfrm>
            <a:off x="8589453" y="5459916"/>
            <a:ext cx="1389939" cy="782206"/>
          </a:xfrm>
          <a:prstGeom prst="rect">
            <a:avLst/>
          </a:prstGeom>
          <a:noFill/>
        </p:spPr>
        <p:txBody>
          <a:bodyPr wrap="square" lIns="0" tIns="0" rIns="0" bIns="0" rtlCol="0">
            <a:noAutofit/>
          </a:bodyPr>
          <a:lstStyle/>
          <a:p>
            <a:pPr>
              <a:lnSpc>
                <a:spcPct val="90000"/>
              </a:lnSpc>
              <a:spcBef>
                <a:spcPts val="1200"/>
              </a:spcBef>
              <a:defRPr/>
            </a:pPr>
            <a:r>
              <a:rPr lang="sr-Latn-RS" sz="1100" dirty="0">
                <a:solidFill>
                  <a:prstClr val="black"/>
                </a:solidFill>
              </a:rPr>
              <a:t>Kliknite na </a:t>
            </a:r>
            <a:r>
              <a:rPr lang="en-US" sz="1100" dirty="0">
                <a:solidFill>
                  <a:prstClr val="black"/>
                </a:solidFill>
              </a:rPr>
              <a:t>“✔”</a:t>
            </a:r>
            <a:r>
              <a:rPr lang="sr-Latn-RS" sz="1100" dirty="0">
                <a:solidFill>
                  <a:prstClr val="black"/>
                </a:solidFill>
              </a:rPr>
              <a:t> kako bi sačuvali promene. </a:t>
            </a:r>
            <a:r>
              <a:rPr lang="en-US" sz="1100" dirty="0">
                <a:solidFill>
                  <a:prstClr val="black"/>
                </a:solidFill>
              </a:rPr>
              <a:t>Press the check “✔” to the right of the changed time to save the change</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31" name="TextBox 30">
            <a:extLst>
              <a:ext uri="{FF2B5EF4-FFF2-40B4-BE49-F238E27FC236}">
                <a16:creationId xmlns:a16="http://schemas.microsoft.com/office/drawing/2014/main" id="{514840C1-7C08-6140-848D-24FD648492B0}"/>
              </a:ext>
            </a:extLst>
          </p:cNvPr>
          <p:cNvSpPr txBox="1"/>
          <p:nvPr/>
        </p:nvSpPr>
        <p:spPr>
          <a:xfrm>
            <a:off x="10326609" y="4961143"/>
            <a:ext cx="1236663"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Pregledajte nov raspored </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34" name="TextBox 33">
            <a:extLst>
              <a:ext uri="{FF2B5EF4-FFF2-40B4-BE49-F238E27FC236}">
                <a16:creationId xmlns:a16="http://schemas.microsoft.com/office/drawing/2014/main" id="{DA59205A-4E60-4046-9AAF-E5BB4448FF27}"/>
              </a:ext>
            </a:extLst>
          </p:cNvPr>
          <p:cNvSpPr txBox="1"/>
          <p:nvPr/>
        </p:nvSpPr>
        <p:spPr>
          <a:xfrm>
            <a:off x="10342072" y="5459916"/>
            <a:ext cx="1205737" cy="778389"/>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Nov raspored je definisan za alarmnu sekciju. </a:t>
            </a:r>
            <a:r>
              <a:rPr lang="sr-Latn-RS" sz="1100" dirty="0" err="1">
                <a:solidFill>
                  <a:prstClr val="black"/>
                </a:solidFill>
              </a:rPr>
              <a:t>Th</a:t>
            </a:r>
            <a:r>
              <a:rPr lang="en-US" sz="1100" dirty="0">
                <a:solidFill>
                  <a:prstClr val="black"/>
                </a:solidFill>
              </a:rPr>
              <a:t>e new schedule is visible for the alarm section</a:t>
            </a:r>
            <a:endParaRPr kumimoji="0" lang="en-US" sz="1100" b="0" i="0" u="none" strike="noStrike" kern="1200" cap="none" spc="0" normalizeH="0" baseline="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365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9C527A-0E86-2F42-B2DC-F35AD3959659}"/>
              </a:ext>
            </a:extLst>
          </p:cNvPr>
          <p:cNvGrpSpPr/>
          <p:nvPr/>
        </p:nvGrpSpPr>
        <p:grpSpPr>
          <a:xfrm>
            <a:off x="714793" y="1941945"/>
            <a:ext cx="5874384" cy="3600000"/>
            <a:chOff x="714794" y="1930370"/>
            <a:chExt cx="5874384" cy="3600000"/>
          </a:xfrm>
        </p:grpSpPr>
        <p:pic>
          <p:nvPicPr>
            <p:cNvPr id="7" name="Picture 6">
              <a:extLst>
                <a:ext uri="{FF2B5EF4-FFF2-40B4-BE49-F238E27FC236}">
                  <a16:creationId xmlns:a16="http://schemas.microsoft.com/office/drawing/2014/main" id="{D1FE97B1-ECCB-DF4C-A236-47D6E6498029}"/>
                </a:ext>
              </a:extLst>
            </p:cNvPr>
            <p:cNvPicPr>
              <a:picLocks noChangeAspect="1"/>
            </p:cNvPicPr>
            <p:nvPr/>
          </p:nvPicPr>
          <p:blipFill>
            <a:blip r:embed="rId4"/>
            <a:srcRect/>
            <a:stretch/>
          </p:blipFill>
          <p:spPr>
            <a:xfrm>
              <a:off x="714794" y="1930370"/>
              <a:ext cx="5874384" cy="3600000"/>
            </a:xfrm>
            <a:prstGeom prst="rect">
              <a:avLst/>
            </a:prstGeom>
          </p:spPr>
        </p:pic>
        <p:sp>
          <p:nvSpPr>
            <p:cNvPr id="64" name="Oval 63">
              <a:extLst>
                <a:ext uri="{FF2B5EF4-FFF2-40B4-BE49-F238E27FC236}">
                  <a16:creationId xmlns:a16="http://schemas.microsoft.com/office/drawing/2014/main" id="{C10C42F2-9038-F349-A8D7-F5ACCCA34759}"/>
                </a:ext>
              </a:extLst>
            </p:cNvPr>
            <p:cNvSpPr>
              <a:spLocks noChangeAspect="1"/>
            </p:cNvSpPr>
            <p:nvPr/>
          </p:nvSpPr>
          <p:spPr>
            <a:xfrm>
              <a:off x="1710376" y="465225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65" name="Oval 64">
              <a:extLst>
                <a:ext uri="{FF2B5EF4-FFF2-40B4-BE49-F238E27FC236}">
                  <a16:creationId xmlns:a16="http://schemas.microsoft.com/office/drawing/2014/main" id="{553A9D74-6890-B84C-B7B3-4C43F89DE4F9}"/>
                </a:ext>
              </a:extLst>
            </p:cNvPr>
            <p:cNvSpPr>
              <a:spLocks noChangeAspect="1"/>
            </p:cNvSpPr>
            <p:nvPr/>
          </p:nvSpPr>
          <p:spPr>
            <a:xfrm>
              <a:off x="3979058" y="3821377"/>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grpSp>
      <p:pic>
        <p:nvPicPr>
          <p:cNvPr id="26" name="Picture 2" descr="Png Iphone X Transparent | Phone template, Iphone mockup, Iphone  transparent case">
            <a:extLst>
              <a:ext uri="{FF2B5EF4-FFF2-40B4-BE49-F238E27FC236}">
                <a16:creationId xmlns:a16="http://schemas.microsoft.com/office/drawing/2014/main" id="{B777098E-B047-484C-9A5F-AA714CF2DF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96"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ng Iphone X Transparent | Phone template, Iphone mockup, Iphone  transparent case">
            <a:extLst>
              <a:ext uri="{FF2B5EF4-FFF2-40B4-BE49-F238E27FC236}">
                <a16:creationId xmlns:a16="http://schemas.microsoft.com/office/drawing/2014/main" id="{D4C30815-EBA9-1E4F-96F4-D7B8A3938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075"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ng Iphone X Transparent | Phone template, Iphone mockup, Iphone  transparent case">
            <a:extLst>
              <a:ext uri="{FF2B5EF4-FFF2-40B4-BE49-F238E27FC236}">
                <a16:creationId xmlns:a16="http://schemas.microsoft.com/office/drawing/2014/main" id="{87020DAD-4ECE-214B-97D9-580473689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786"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extLst>
              <p:ext uri="{D42A27DB-BD31-4B8C-83A1-F6EECF244321}">
                <p14:modId xmlns:p14="http://schemas.microsoft.com/office/powerpoint/2010/main" val="381155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1"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14" name="Title 2">
            <a:extLst>
              <a:ext uri="{FF2B5EF4-FFF2-40B4-BE49-F238E27FC236}">
                <a16:creationId xmlns:a16="http://schemas.microsoft.com/office/drawing/2014/main" id="{18F5F0F6-8130-DF4D-80A3-592279DD2AB7}"/>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Pregledajte listu pozvanih kontakata za </a:t>
            </a:r>
            <a:r>
              <a:rPr lang="sr-Latn-RS" sz="3000" b="0" dirty="0" err="1"/>
              <a:t>štićenu</a:t>
            </a:r>
            <a:r>
              <a:rPr lang="sr-Latn-RS" sz="3000" b="0" dirty="0"/>
              <a:t> lokaciju </a:t>
            </a:r>
            <a:r>
              <a:rPr lang="sv-SE" sz="3000" b="0" dirty="0"/>
              <a:t>See list of invited contact persons to a site</a:t>
            </a:r>
            <a:endParaRPr lang="en-US" sz="3000" b="0" dirty="0"/>
          </a:p>
        </p:txBody>
      </p:sp>
      <p:sp>
        <p:nvSpPr>
          <p:cNvPr id="15" name="Title 2">
            <a:extLst>
              <a:ext uri="{FF2B5EF4-FFF2-40B4-BE49-F238E27FC236}">
                <a16:creationId xmlns:a16="http://schemas.microsoft.com/office/drawing/2014/main" id="{3B05CCF2-7E46-C34A-AF3E-326949849F5E}"/>
              </a:ext>
            </a:extLst>
          </p:cNvPr>
          <p:cNvSpPr txBox="1">
            <a:spLocks/>
          </p:cNvSpPr>
          <p:nvPr/>
        </p:nvSpPr>
        <p:spPr>
          <a:xfrm>
            <a:off x="315914" y="118213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Pregled svih pozvanih kontakata koji još uvek nisu prihvatili poziv.</a:t>
            </a:r>
            <a:r>
              <a:rPr lang="sv-SE" sz="1400" b="0" dirty="0"/>
              <a:t>Overview of all contacts people invited who have not yet accepted the invitation</a:t>
            </a:r>
          </a:p>
        </p:txBody>
      </p:sp>
      <p:sp>
        <p:nvSpPr>
          <p:cNvPr id="29" name="TextBox 28">
            <a:extLst>
              <a:ext uri="{FF2B5EF4-FFF2-40B4-BE49-F238E27FC236}">
                <a16:creationId xmlns:a16="http://schemas.microsoft.com/office/drawing/2014/main" id="{67D129CB-35DE-464B-90F7-8B05226729A8}"/>
              </a:ext>
            </a:extLst>
          </p:cNvPr>
          <p:cNvSpPr txBox="1"/>
          <p:nvPr/>
        </p:nvSpPr>
        <p:spPr>
          <a:xfrm>
            <a:off x="645577" y="5810362"/>
            <a:ext cx="1798249"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Izaberite </a:t>
            </a:r>
            <a:r>
              <a:rPr kumimoji="0" lang="sr-Latn-RS" sz="1400" b="0" i="0" u="none" strike="noStrike" kern="1200" cap="none" spc="0" normalizeH="0" baseline="0" dirty="0" err="1">
                <a:ln>
                  <a:noFill/>
                </a:ln>
                <a:solidFill>
                  <a:prstClr val="black"/>
                </a:solidFill>
                <a:effectLst/>
                <a:uLnTx/>
                <a:uFillTx/>
                <a:ea typeface="+mn-ea"/>
                <a:cs typeface="+mn-cs"/>
              </a:rPr>
              <a:t>štićenu</a:t>
            </a:r>
            <a:r>
              <a:rPr kumimoji="0" lang="sr-Latn-RS" sz="1400" b="0" i="0" u="none" strike="noStrike" kern="1200" cap="none" spc="0" normalizeH="0" baseline="0" dirty="0">
                <a:ln>
                  <a:noFill/>
                </a:ln>
                <a:solidFill>
                  <a:prstClr val="black"/>
                </a:solidFill>
                <a:effectLst/>
                <a:uLnTx/>
                <a:uFillTx/>
                <a:ea typeface="+mn-ea"/>
                <a:cs typeface="+mn-cs"/>
              </a:rPr>
              <a:t> lokaciju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30" name="TextBox 29">
            <a:extLst>
              <a:ext uri="{FF2B5EF4-FFF2-40B4-BE49-F238E27FC236}">
                <a16:creationId xmlns:a16="http://schemas.microsoft.com/office/drawing/2014/main" id="{847312A7-12B7-4F4E-B705-855B686D5134}"/>
              </a:ext>
            </a:extLst>
          </p:cNvPr>
          <p:cNvSpPr txBox="1"/>
          <p:nvPr/>
        </p:nvSpPr>
        <p:spPr>
          <a:xfrm>
            <a:off x="751180" y="6115236"/>
            <a:ext cx="1587033" cy="504218"/>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sajt kom želite da dodelite novu kontakt osobu. </a:t>
            </a:r>
            <a:r>
              <a:rPr lang="sv-SE" sz="1100" dirty="0">
                <a:solidFill>
                  <a:prstClr val="black"/>
                </a:solidFill>
              </a:rPr>
              <a:t>Select the site where you want to invite a new contact person</a:t>
            </a:r>
          </a:p>
        </p:txBody>
      </p:sp>
      <p:sp>
        <p:nvSpPr>
          <p:cNvPr id="31" name="TextBox 30">
            <a:extLst>
              <a:ext uri="{FF2B5EF4-FFF2-40B4-BE49-F238E27FC236}">
                <a16:creationId xmlns:a16="http://schemas.microsoft.com/office/drawing/2014/main" id="{D97470AE-5FD8-C344-8B1D-945C9D9A7579}"/>
              </a:ext>
            </a:extLst>
          </p:cNvPr>
          <p:cNvSpPr txBox="1"/>
          <p:nvPr/>
        </p:nvSpPr>
        <p:spPr>
          <a:xfrm>
            <a:off x="5079602" y="5810362"/>
            <a:ext cx="1359346"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v-SE" sz="1400" err="1">
                <a:solidFill>
                  <a:prstClr val="black"/>
                </a:solidFill>
              </a:rPr>
              <a:t>See</a:t>
            </a:r>
            <a:r>
              <a:rPr lang="sv-SE" sz="1400">
                <a:solidFill>
                  <a:prstClr val="black"/>
                </a:solidFill>
              </a:rPr>
              <a:t> </a:t>
            </a:r>
            <a:r>
              <a:rPr lang="sv-SE" sz="1400" err="1">
                <a:solidFill>
                  <a:prstClr val="black"/>
                </a:solidFill>
              </a:rPr>
              <a:t>open</a:t>
            </a:r>
            <a:r>
              <a:rPr lang="sv-SE" sz="1400">
                <a:solidFill>
                  <a:prstClr val="black"/>
                </a:solidFill>
              </a:rPr>
              <a:t> </a:t>
            </a:r>
            <a:r>
              <a:rPr lang="sv-SE" sz="1400" err="1">
                <a:solidFill>
                  <a:prstClr val="black"/>
                </a:solidFill>
              </a:rPr>
              <a:t>invites</a:t>
            </a:r>
            <a:endParaRPr kumimoji="0" lang="sv-SE" sz="1400" b="0" i="0" u="none" strike="noStrike" kern="1200" cap="none" spc="0" normalizeH="0" baseline="0">
              <a:ln>
                <a:noFill/>
              </a:ln>
              <a:solidFill>
                <a:prstClr val="black"/>
              </a:solidFill>
              <a:effectLst/>
              <a:uLnTx/>
              <a:uFillTx/>
              <a:ea typeface="+mn-ea"/>
              <a:cs typeface="+mn-cs"/>
            </a:endParaRPr>
          </a:p>
        </p:txBody>
      </p:sp>
      <p:sp>
        <p:nvSpPr>
          <p:cNvPr id="32" name="TextBox 31">
            <a:extLst>
              <a:ext uri="{FF2B5EF4-FFF2-40B4-BE49-F238E27FC236}">
                <a16:creationId xmlns:a16="http://schemas.microsoft.com/office/drawing/2014/main" id="{34117B16-8F4C-1341-BFA5-BE1F6673580D}"/>
              </a:ext>
            </a:extLst>
          </p:cNvPr>
          <p:cNvSpPr txBox="1"/>
          <p:nvPr/>
        </p:nvSpPr>
        <p:spPr>
          <a:xfrm>
            <a:off x="4965759" y="6115236"/>
            <a:ext cx="1587033" cy="706875"/>
          </a:xfrm>
          <a:prstGeom prst="rect">
            <a:avLst/>
          </a:prstGeom>
          <a:noFill/>
        </p:spPr>
        <p:txBody>
          <a:bodyPr wrap="square" lIns="0" tIns="0" rIns="0" bIns="0" rtlCol="0" anchor="t">
            <a:noAutofit/>
          </a:bodyPr>
          <a:lstStyle/>
          <a:p>
            <a:pPr lvl="0">
              <a:lnSpc>
                <a:spcPct val="90000"/>
              </a:lnSpc>
              <a:spcBef>
                <a:spcPts val="1200"/>
              </a:spcBef>
              <a:defRPr/>
            </a:pPr>
            <a:r>
              <a:rPr lang="en-US" sz="1100" dirty="0" err="1">
                <a:solidFill>
                  <a:prstClr val="black"/>
                </a:solidFill>
              </a:rPr>
              <a:t>Ovde</a:t>
            </a:r>
            <a:r>
              <a:rPr lang="en-US" sz="1100" dirty="0">
                <a:solidFill>
                  <a:prstClr val="black"/>
                </a:solidFill>
              </a:rPr>
              <a:t> </a:t>
            </a:r>
            <a:r>
              <a:rPr lang="en-US" sz="1100" dirty="0" err="1">
                <a:solidFill>
                  <a:prstClr val="black"/>
                </a:solidFill>
              </a:rPr>
              <a:t>imate</a:t>
            </a:r>
            <a:r>
              <a:rPr lang="en-US" sz="1100" dirty="0">
                <a:solidFill>
                  <a:prstClr val="black"/>
                </a:solidFill>
              </a:rPr>
              <a:t> </a:t>
            </a:r>
            <a:r>
              <a:rPr lang="en-US" sz="1100" dirty="0" err="1">
                <a:solidFill>
                  <a:prstClr val="black"/>
                </a:solidFill>
              </a:rPr>
              <a:t>pregled</a:t>
            </a:r>
            <a:r>
              <a:rPr lang="en-US" sz="1100" dirty="0">
                <a:solidFill>
                  <a:prstClr val="black"/>
                </a:solidFill>
              </a:rPr>
              <a:t> </a:t>
            </a:r>
            <a:r>
              <a:rPr lang="en-US" sz="1100" dirty="0" err="1">
                <a:solidFill>
                  <a:prstClr val="black"/>
                </a:solidFill>
              </a:rPr>
              <a:t>svih</a:t>
            </a:r>
            <a:r>
              <a:rPr lang="en-US" sz="1100" dirty="0">
                <a:solidFill>
                  <a:prstClr val="black"/>
                </a:solidFill>
              </a:rPr>
              <a:t> </a:t>
            </a:r>
            <a:r>
              <a:rPr lang="en-US" sz="1100" dirty="0" err="1">
                <a:solidFill>
                  <a:prstClr val="black"/>
                </a:solidFill>
              </a:rPr>
              <a:t>kontakta</a:t>
            </a:r>
            <a:r>
              <a:rPr lang="en-US" sz="1100" dirty="0">
                <a:solidFill>
                  <a:prstClr val="black"/>
                </a:solidFill>
              </a:rPr>
              <a:t> koji </a:t>
            </a:r>
            <a:r>
              <a:rPr lang="en-US" sz="1100" dirty="0" err="1">
                <a:solidFill>
                  <a:prstClr val="black"/>
                </a:solidFill>
              </a:rPr>
              <a:t>su</a:t>
            </a:r>
            <a:r>
              <a:rPr lang="en-US" sz="1100" dirty="0">
                <a:solidFill>
                  <a:prstClr val="black"/>
                </a:solidFill>
              </a:rPr>
              <a:t> </a:t>
            </a:r>
            <a:r>
              <a:rPr lang="en-US" sz="1100" dirty="0" err="1">
                <a:solidFill>
                  <a:prstClr val="black"/>
                </a:solidFill>
              </a:rPr>
              <a:t>na</a:t>
            </a:r>
            <a:r>
              <a:rPr lang="sr-Cyrl-RS" sz="1100" dirty="0">
                <a:solidFill>
                  <a:prstClr val="black"/>
                </a:solidFill>
              </a:rPr>
              <a:t> </a:t>
            </a:r>
            <a:r>
              <a:rPr lang="sr-Latn-RS" sz="1100" dirty="0">
                <a:solidFill>
                  <a:prstClr val="black"/>
                </a:solidFill>
              </a:rPr>
              <a:t>čekanju ili im je istekao rok </a:t>
            </a:r>
            <a:r>
              <a:rPr lang="sr-Latn-RS" sz="1100">
                <a:solidFill>
                  <a:prstClr val="black"/>
                </a:solidFill>
              </a:rPr>
              <a:t>za odgovor.</a:t>
            </a:r>
            <a:r>
              <a:rPr lang="sv-SE" sz="1100">
                <a:solidFill>
                  <a:prstClr val="black"/>
                </a:solidFill>
              </a:rPr>
              <a:t>Here </a:t>
            </a:r>
            <a:r>
              <a:rPr lang="sv-SE" sz="1100" err="1">
                <a:solidFill>
                  <a:prstClr val="black"/>
                </a:solidFill>
              </a:rPr>
              <a:t>you</a:t>
            </a:r>
            <a:r>
              <a:rPr lang="sv-SE" sz="1100">
                <a:solidFill>
                  <a:prstClr val="black"/>
                </a:solidFill>
              </a:rPr>
              <a:t> </a:t>
            </a:r>
            <a:r>
              <a:rPr lang="sv-SE" sz="1100" err="1">
                <a:solidFill>
                  <a:prstClr val="black"/>
                </a:solidFill>
              </a:rPr>
              <a:t>can</a:t>
            </a:r>
            <a:r>
              <a:rPr lang="sv-SE" sz="1100">
                <a:solidFill>
                  <a:prstClr val="black"/>
                </a:solidFill>
              </a:rPr>
              <a:t> </a:t>
            </a:r>
            <a:r>
              <a:rPr lang="sv-SE" sz="1100" err="1">
                <a:solidFill>
                  <a:prstClr val="black"/>
                </a:solidFill>
              </a:rPr>
              <a:t>see</a:t>
            </a:r>
            <a:r>
              <a:rPr lang="sv-SE" sz="1100">
                <a:solidFill>
                  <a:prstClr val="black"/>
                </a:solidFill>
              </a:rPr>
              <a:t> all </a:t>
            </a:r>
            <a:r>
              <a:rPr lang="sv-SE" sz="1100" err="1">
                <a:solidFill>
                  <a:prstClr val="black"/>
                </a:solidFill>
              </a:rPr>
              <a:t>pending</a:t>
            </a:r>
            <a:r>
              <a:rPr lang="sv-SE" sz="1100">
                <a:solidFill>
                  <a:prstClr val="black"/>
                </a:solidFill>
              </a:rPr>
              <a:t> and </a:t>
            </a:r>
            <a:r>
              <a:rPr lang="sv-SE" sz="1100" err="1">
                <a:solidFill>
                  <a:prstClr val="black"/>
                </a:solidFill>
              </a:rPr>
              <a:t>expired</a:t>
            </a:r>
            <a:r>
              <a:rPr lang="sv-SE" sz="1100">
                <a:solidFill>
                  <a:prstClr val="black"/>
                </a:solidFill>
              </a:rPr>
              <a:t> invitations</a:t>
            </a:r>
          </a:p>
        </p:txBody>
      </p:sp>
      <p:sp>
        <p:nvSpPr>
          <p:cNvPr id="33" name="TextBox 32">
            <a:extLst>
              <a:ext uri="{FF2B5EF4-FFF2-40B4-BE49-F238E27FC236}">
                <a16:creationId xmlns:a16="http://schemas.microsoft.com/office/drawing/2014/main" id="{E888A435-3F6F-BF42-9881-BD171E48DA79}"/>
              </a:ext>
            </a:extLst>
          </p:cNvPr>
          <p:cNvSpPr txBox="1"/>
          <p:nvPr/>
        </p:nvSpPr>
        <p:spPr>
          <a:xfrm>
            <a:off x="2355389" y="5810362"/>
            <a:ext cx="2593210"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a:t>
            </a:r>
            <a:r>
              <a:rPr lang="sr-Latn-RS" sz="1400" dirty="0" err="1">
                <a:solidFill>
                  <a:prstClr val="black"/>
                </a:solidFill>
              </a:rPr>
              <a:t>štićenoj</a:t>
            </a:r>
            <a:r>
              <a:rPr lang="sr-Latn-RS" sz="1400" dirty="0">
                <a:solidFill>
                  <a:prstClr val="black"/>
                </a:solidFill>
              </a:rPr>
              <a:t> lokaciji </a:t>
            </a:r>
            <a:r>
              <a:rPr lang="sv-SE" sz="1400" dirty="0">
                <a:solidFill>
                  <a:prstClr val="black"/>
                </a:solidFill>
              </a:rPr>
              <a:t>Site details</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34" name="TextBox 33">
            <a:extLst>
              <a:ext uri="{FF2B5EF4-FFF2-40B4-BE49-F238E27FC236}">
                <a16:creationId xmlns:a16="http://schemas.microsoft.com/office/drawing/2014/main" id="{B86B1E65-FE86-014D-BA64-CB2F8D83A108}"/>
              </a:ext>
            </a:extLst>
          </p:cNvPr>
          <p:cNvSpPr txBox="1"/>
          <p:nvPr/>
        </p:nvSpPr>
        <p:spPr>
          <a:xfrm>
            <a:off x="2858470" y="6115236"/>
            <a:ext cx="1587033" cy="504218"/>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Kliknite na „Pozvani“ u sekciji kontakata na stranici </a:t>
            </a:r>
            <a:r>
              <a:rPr lang="sv-SE" sz="1100" dirty="0">
                <a:solidFill>
                  <a:prstClr val="black"/>
                </a:solidFill>
              </a:rPr>
              <a:t>Navigate to ”invited” in the site contacts section of the site detail page </a:t>
            </a:r>
          </a:p>
        </p:txBody>
      </p:sp>
    </p:spTree>
    <p:extLst>
      <p:ext uri="{BB962C8B-B14F-4D97-AF65-F5344CB8AC3E}">
        <p14:creationId xmlns:p14="http://schemas.microsoft.com/office/powerpoint/2010/main" val="16952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3B7F-51E9-DE4D-98EC-3349B2614250}"/>
              </a:ext>
            </a:extLst>
          </p:cNvPr>
          <p:cNvSpPr>
            <a:spLocks noGrp="1"/>
          </p:cNvSpPr>
          <p:nvPr>
            <p:ph type="ctrTitle"/>
          </p:nvPr>
        </p:nvSpPr>
        <p:spPr/>
        <p:txBody>
          <a:bodyPr/>
          <a:lstStyle/>
          <a:p>
            <a:r>
              <a:rPr lang="en-US" dirty="0"/>
              <a:t>Country permissions</a:t>
            </a:r>
          </a:p>
        </p:txBody>
      </p:sp>
      <p:sp>
        <p:nvSpPr>
          <p:cNvPr id="3" name="Subtitle 2">
            <a:extLst>
              <a:ext uri="{FF2B5EF4-FFF2-40B4-BE49-F238E27FC236}">
                <a16:creationId xmlns:a16="http://schemas.microsoft.com/office/drawing/2014/main" id="{382D2189-45E6-3D4D-97B9-AA525B5A1D85}"/>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69F33113-0F50-3941-AF9A-1B0BE8F45854}"/>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57163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extLst>
              <p:ext uri="{D42A27DB-BD31-4B8C-83A1-F6EECF244321}">
                <p14:modId xmlns:p14="http://schemas.microsoft.com/office/powerpoint/2010/main" val="278356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4"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graphicFrame>
        <p:nvGraphicFramePr>
          <p:cNvPr id="7" name="Table 6">
            <a:extLst>
              <a:ext uri="{FF2B5EF4-FFF2-40B4-BE49-F238E27FC236}">
                <a16:creationId xmlns:a16="http://schemas.microsoft.com/office/drawing/2014/main" id="{944F3D4D-A379-4374-87AA-939ED6EDE974}"/>
              </a:ext>
            </a:extLst>
          </p:cNvPr>
          <p:cNvGraphicFramePr>
            <a:graphicFrameLocks noGrp="1"/>
          </p:cNvGraphicFramePr>
          <p:nvPr>
            <p:extLst>
              <p:ext uri="{D42A27DB-BD31-4B8C-83A1-F6EECF244321}">
                <p14:modId xmlns:p14="http://schemas.microsoft.com/office/powerpoint/2010/main" val="1194599023"/>
              </p:ext>
            </p:extLst>
          </p:nvPr>
        </p:nvGraphicFramePr>
        <p:xfrm>
          <a:off x="362857" y="1505857"/>
          <a:ext cx="11098483" cy="4199775"/>
        </p:xfrm>
        <a:graphic>
          <a:graphicData uri="http://schemas.openxmlformats.org/drawingml/2006/table">
            <a:tbl>
              <a:tblPr firstRow="1" bandRow="1">
                <a:tableStyleId>{073A0DAA-6AF3-43AB-8588-CEC1D06C72B9}</a:tableStyleId>
              </a:tblPr>
              <a:tblGrid>
                <a:gridCol w="8472714">
                  <a:extLst>
                    <a:ext uri="{9D8B030D-6E8A-4147-A177-3AD203B41FA5}">
                      <a16:colId xmlns:a16="http://schemas.microsoft.com/office/drawing/2014/main" val="748578145"/>
                    </a:ext>
                  </a:extLst>
                </a:gridCol>
                <a:gridCol w="565237">
                  <a:extLst>
                    <a:ext uri="{9D8B030D-6E8A-4147-A177-3AD203B41FA5}">
                      <a16:colId xmlns:a16="http://schemas.microsoft.com/office/drawing/2014/main" val="3829158080"/>
                    </a:ext>
                  </a:extLst>
                </a:gridCol>
                <a:gridCol w="494472">
                  <a:extLst>
                    <a:ext uri="{9D8B030D-6E8A-4147-A177-3AD203B41FA5}">
                      <a16:colId xmlns:a16="http://schemas.microsoft.com/office/drawing/2014/main" val="4161834712"/>
                    </a:ext>
                  </a:extLst>
                </a:gridCol>
                <a:gridCol w="547136">
                  <a:extLst>
                    <a:ext uri="{9D8B030D-6E8A-4147-A177-3AD203B41FA5}">
                      <a16:colId xmlns:a16="http://schemas.microsoft.com/office/drawing/2014/main" val="1765663659"/>
                    </a:ext>
                  </a:extLst>
                </a:gridCol>
                <a:gridCol w="456997">
                  <a:extLst>
                    <a:ext uri="{9D8B030D-6E8A-4147-A177-3AD203B41FA5}">
                      <a16:colId xmlns:a16="http://schemas.microsoft.com/office/drawing/2014/main" val="488494199"/>
                    </a:ext>
                  </a:extLst>
                </a:gridCol>
                <a:gridCol w="561927">
                  <a:extLst>
                    <a:ext uri="{9D8B030D-6E8A-4147-A177-3AD203B41FA5}">
                      <a16:colId xmlns:a16="http://schemas.microsoft.com/office/drawing/2014/main" val="3624082958"/>
                    </a:ext>
                  </a:extLst>
                </a:gridCol>
              </a:tblGrid>
              <a:tr h="543992">
                <a:tc>
                  <a:txBody>
                    <a:bodyPr/>
                    <a:lstStyle/>
                    <a:p>
                      <a:pPr lvl="0">
                        <a:buNone/>
                      </a:pPr>
                      <a:r>
                        <a:rPr lang="en-US" sz="1600" dirty="0">
                          <a:effectLst/>
                        </a:rPr>
                        <a:t>Permission</a:t>
                      </a:r>
                    </a:p>
                  </a:txBody>
                  <a:tcPr/>
                </a:tc>
                <a:tc>
                  <a:txBody>
                    <a:bodyPr/>
                    <a:lstStyle/>
                    <a:p>
                      <a:pPr lvl="0" algn="ctr">
                        <a:buNone/>
                      </a:pPr>
                      <a:r>
                        <a:rPr lang="en-US" sz="1600" dirty="0">
                          <a:effectLst/>
                        </a:rPr>
                        <a:t>A</a:t>
                      </a:r>
                    </a:p>
                  </a:txBody>
                  <a:tcPr anchor="ctr"/>
                </a:tc>
                <a:tc>
                  <a:txBody>
                    <a:bodyPr/>
                    <a:lstStyle/>
                    <a:p>
                      <a:pPr lvl="0" algn="ctr">
                        <a:buNone/>
                      </a:pPr>
                      <a:r>
                        <a:rPr lang="en-US" sz="1600" dirty="0">
                          <a:effectLst/>
                        </a:rPr>
                        <a:t>B</a:t>
                      </a:r>
                    </a:p>
                  </a:txBody>
                  <a:tcPr anchor="ctr"/>
                </a:tc>
                <a:tc>
                  <a:txBody>
                    <a:bodyPr/>
                    <a:lstStyle/>
                    <a:p>
                      <a:pPr lvl="0" algn="ctr">
                        <a:buNone/>
                      </a:pPr>
                      <a:r>
                        <a:rPr lang="en-US" sz="1600" dirty="0">
                          <a:effectLst/>
                        </a:rPr>
                        <a:t>C</a:t>
                      </a:r>
                    </a:p>
                  </a:txBody>
                  <a:tcPr anchor="ctr"/>
                </a:tc>
                <a:tc>
                  <a:txBody>
                    <a:bodyPr/>
                    <a:lstStyle/>
                    <a:p>
                      <a:pPr lvl="0" algn="ctr">
                        <a:buNone/>
                      </a:pPr>
                      <a:r>
                        <a:rPr lang="en-US" sz="1600" dirty="0">
                          <a:effectLst/>
                        </a:rPr>
                        <a:t>D</a:t>
                      </a:r>
                    </a:p>
                  </a:txBody>
                  <a:tcPr anchor="ctr"/>
                </a:tc>
                <a:tc>
                  <a:txBody>
                    <a:bodyPr/>
                    <a:lstStyle/>
                    <a:p>
                      <a:pPr lvl="0" algn="ctr">
                        <a:buNone/>
                      </a:pPr>
                      <a:r>
                        <a:rPr lang="en-US" sz="1600" dirty="0">
                          <a:effectLst/>
                        </a:rPr>
                        <a:t>S</a:t>
                      </a:r>
                    </a:p>
                  </a:txBody>
                  <a:tcPr anchor="ctr"/>
                </a:tc>
                <a:extLst>
                  <a:ext uri="{0D108BD9-81ED-4DB2-BD59-A6C34878D82A}">
                    <a16:rowId xmlns:a16="http://schemas.microsoft.com/office/drawing/2014/main" val="1349839173"/>
                  </a:ext>
                </a:extLst>
              </a:tr>
              <a:tr h="517071">
                <a:tc>
                  <a:txBody>
                    <a:bodyPr/>
                    <a:lstStyle/>
                    <a:p>
                      <a:pPr lvl="0">
                        <a:buNone/>
                      </a:pPr>
                      <a:r>
                        <a:rPr lang="en-US" sz="1600" b="0" u="none" strike="noStrike" noProof="0" dirty="0">
                          <a:effectLst/>
                        </a:rPr>
                        <a:t>View arm/disarm status</a:t>
                      </a:r>
                      <a:endParaRPr lang="en-US" sz="1600" dirty="0">
                        <a:effectLst/>
                      </a:endParaRPr>
                    </a:p>
                  </a:txBody>
                  <a:tcPr anchor="ctr"/>
                </a:tc>
                <a:tc>
                  <a:txBody>
                    <a:bodyPr/>
                    <a:lstStyle/>
                    <a:p>
                      <a:pPr lvl="0" algn="ctr">
                        <a:lnSpc>
                          <a:spcPct val="100000"/>
                        </a:lnSpc>
                        <a:spcBef>
                          <a:spcPts val="0"/>
                        </a:spcBef>
                        <a:spcAft>
                          <a:spcPts val="0"/>
                        </a:spcAft>
                        <a:buNone/>
                      </a:pPr>
                      <a:r>
                        <a:rPr lang="en-US" sz="1600" b="1" dirty="0"/>
                        <a:t>✔</a:t>
                      </a:r>
                      <a:endParaRPr lang="en-US" sz="1600" dirty="0"/>
                    </a:p>
                  </a:txBody>
                  <a:tcPr anchor="ctr"/>
                </a:tc>
                <a:tc>
                  <a:txBody>
                    <a:bodyPr/>
                    <a:lstStyle/>
                    <a:p>
                      <a:pPr lvl="0" algn="ctr">
                        <a:buNone/>
                      </a:pPr>
                      <a:r>
                        <a:rPr lang="en-US" sz="1600" b="1" u="none" strike="noStrike" noProof="0" dirty="0">
                          <a:effectLst/>
                        </a:rPr>
                        <a:t>✔</a:t>
                      </a:r>
                      <a:endParaRPr lang="en-US" sz="1600" dirty="0"/>
                    </a:p>
                  </a:txBody>
                  <a:tcPr anchor="ctr"/>
                </a:tc>
                <a:tc>
                  <a:txBody>
                    <a:bodyPr/>
                    <a:lstStyle/>
                    <a:p>
                      <a:pPr lvl="0" algn="ctr">
                        <a:buNone/>
                      </a:pPr>
                      <a:r>
                        <a:rPr lang="en-US" sz="1600" b="1" u="none" strike="noStrike" noProof="0" dirty="0">
                          <a:effectLst/>
                        </a:rPr>
                        <a:t>✔</a:t>
                      </a:r>
                      <a:endParaRPr lang="en-US" sz="1600" dirty="0"/>
                    </a:p>
                  </a:txBody>
                  <a:tcPr anchor="ctr"/>
                </a:tc>
                <a:tc>
                  <a:txBody>
                    <a:bodyPr/>
                    <a:lstStyle/>
                    <a:p>
                      <a:pPr lvl="0" algn="ctr">
                        <a:buNone/>
                      </a:pPr>
                      <a:r>
                        <a:rPr lang="en-US" sz="1600" b="1" u="none" strike="noStrike" noProof="0" dirty="0">
                          <a:effectLst/>
                        </a:rPr>
                        <a:t>✔</a:t>
                      </a:r>
                      <a:endParaRPr lang="en-US" sz="1600" dirty="0">
                        <a:effectLst/>
                      </a:endParaRPr>
                    </a:p>
                  </a:txBody>
                  <a:tcPr anchor="ctr"/>
                </a:tc>
                <a:tc>
                  <a:txBody>
                    <a:bodyPr/>
                    <a:lstStyle/>
                    <a:p>
                      <a:pPr lvl="0" algn="ctr">
                        <a:buNone/>
                      </a:pPr>
                      <a:r>
                        <a:rPr lang="en-US" sz="1600" b="1" u="none" strike="noStrike" noProof="0" dirty="0">
                          <a:effectLst/>
                        </a:rPr>
                        <a:t>✔</a:t>
                      </a:r>
                      <a:endParaRPr lang="en-US" sz="1600" dirty="0"/>
                    </a:p>
                  </a:txBody>
                  <a:tcPr anchor="ctr"/>
                </a:tc>
                <a:extLst>
                  <a:ext uri="{0D108BD9-81ED-4DB2-BD59-A6C34878D82A}">
                    <a16:rowId xmlns:a16="http://schemas.microsoft.com/office/drawing/2014/main" val="3236071358"/>
                  </a:ext>
                </a:extLst>
              </a:tr>
              <a:tr h="544285">
                <a:tc>
                  <a:txBody>
                    <a:bodyPr/>
                    <a:lstStyle/>
                    <a:p>
                      <a:pPr lvl="0">
                        <a:buNone/>
                      </a:pPr>
                      <a:r>
                        <a:rPr lang="en-US" sz="1600" b="0" u="none" strike="noStrike" noProof="0" dirty="0">
                          <a:effectLst/>
                        </a:rPr>
                        <a:t>View schedule</a:t>
                      </a:r>
                      <a:endParaRPr lang="en-US" sz="1600" dirty="0"/>
                    </a:p>
                  </a:txBody>
                  <a:tcPr anchor="ctr"/>
                </a:tc>
                <a:tc>
                  <a:txBody>
                    <a:bodyPr/>
                    <a:lstStyle/>
                    <a:p>
                      <a:pPr lvl="0" algn="ctr">
                        <a:lnSpc>
                          <a:spcPct val="100000"/>
                        </a:lnSpc>
                        <a:spcBef>
                          <a:spcPts val="0"/>
                        </a:spcBef>
                        <a:spcAft>
                          <a:spcPts val="0"/>
                        </a:spcAft>
                        <a:buNone/>
                      </a:pPr>
                      <a:r>
                        <a:rPr lang="en-US" sz="1600" b="1" dirty="0"/>
                        <a:t>✔</a:t>
                      </a:r>
                      <a:endParaRPr lang="en-US" sz="1600" dirty="0"/>
                    </a:p>
                  </a:txBody>
                  <a:tcPr anchor="ctr"/>
                </a:tc>
                <a:tc>
                  <a:txBody>
                    <a:bodyPr/>
                    <a:lstStyle/>
                    <a:p>
                      <a:pPr lvl="0" algn="ctr">
                        <a:buNone/>
                      </a:pPr>
                      <a:r>
                        <a:rPr lang="en-US" sz="1600" b="1" u="none" strike="noStrike" noProof="0" dirty="0">
                          <a:effectLst/>
                        </a:rPr>
                        <a:t>✔</a:t>
                      </a:r>
                      <a:endParaRPr lang="en-US" sz="1600" dirty="0"/>
                    </a:p>
                  </a:txBody>
                  <a:tcPr anchor="ctr"/>
                </a:tc>
                <a:tc>
                  <a:txBody>
                    <a:bodyPr/>
                    <a:lstStyle/>
                    <a:p>
                      <a:pPr lvl="0" algn="ctr">
                        <a:buNone/>
                      </a:pPr>
                      <a:r>
                        <a:rPr lang="en-US" sz="1600" b="1" u="none" strike="noStrike" noProof="0" dirty="0">
                          <a:effectLst/>
                        </a:rPr>
                        <a:t>✔</a:t>
                      </a:r>
                      <a:endParaRPr lang="en-US" sz="1600" dirty="0"/>
                    </a:p>
                  </a:txBody>
                  <a:tcPr anchor="ctr"/>
                </a:tc>
                <a:tc>
                  <a:txBody>
                    <a:bodyPr/>
                    <a:lstStyle/>
                    <a:p>
                      <a:pPr lvl="0" algn="ctr">
                        <a:buNone/>
                      </a:pPr>
                      <a:endParaRPr lang="en-US" sz="1600" dirty="0">
                        <a:effectLst/>
                      </a:endParaRPr>
                    </a:p>
                  </a:txBody>
                  <a:tcPr anchor="ctr"/>
                </a:tc>
                <a:tc>
                  <a:txBody>
                    <a:bodyPr/>
                    <a:lstStyle/>
                    <a:p>
                      <a:pPr lvl="0" algn="ctr">
                        <a:buNone/>
                      </a:pPr>
                      <a:r>
                        <a:rPr lang="en-US" sz="1600" b="1" u="none" strike="noStrike" noProof="0" dirty="0">
                          <a:effectLst/>
                        </a:rPr>
                        <a:t>✔</a:t>
                      </a:r>
                      <a:endParaRPr lang="en-US" sz="1600" dirty="0"/>
                    </a:p>
                  </a:txBody>
                  <a:tcPr anchor="ctr"/>
                </a:tc>
                <a:extLst>
                  <a:ext uri="{0D108BD9-81ED-4DB2-BD59-A6C34878D82A}">
                    <a16:rowId xmlns:a16="http://schemas.microsoft.com/office/drawing/2014/main" val="423688782"/>
                  </a:ext>
                </a:extLst>
              </a:tr>
              <a:tr h="598714">
                <a:tc>
                  <a:txBody>
                    <a:bodyPr/>
                    <a:lstStyle/>
                    <a:p>
                      <a:pPr lvl="0">
                        <a:buNone/>
                      </a:pPr>
                      <a:r>
                        <a:rPr lang="en-US" sz="1600" b="0" u="none" strike="noStrike" noProof="0" dirty="0">
                          <a:effectLst/>
                        </a:rPr>
                        <a:t>Make temporary schedule changes</a:t>
                      </a:r>
                      <a:endParaRPr lang="en-US" sz="1600" dirty="0"/>
                    </a:p>
                  </a:txBody>
                  <a:tcPr anchor="ctr"/>
                </a:tc>
                <a:tc>
                  <a:txBody>
                    <a:bodyPr/>
                    <a:lstStyle/>
                    <a:p>
                      <a:pPr lvl="0" algn="ctr">
                        <a:lnSpc>
                          <a:spcPct val="100000"/>
                        </a:lnSpc>
                        <a:spcBef>
                          <a:spcPts val="0"/>
                        </a:spcBef>
                        <a:spcAft>
                          <a:spcPts val="0"/>
                        </a:spcAft>
                        <a:buNone/>
                      </a:pPr>
                      <a:r>
                        <a:rPr lang="en-US" sz="1600" b="1" dirty="0"/>
                        <a:t>✔</a:t>
                      </a:r>
                      <a:endParaRPr lang="en-US" sz="1600" dirty="0"/>
                    </a:p>
                  </a:txBody>
                  <a:tcPr anchor="ctr"/>
                </a:tc>
                <a:tc>
                  <a:txBody>
                    <a:bodyPr/>
                    <a:lstStyle/>
                    <a:p>
                      <a:pPr lvl="0" algn="ctr">
                        <a:buNone/>
                      </a:pPr>
                      <a:r>
                        <a:rPr lang="en-US" sz="1600" b="1" u="none" strike="noStrike" noProof="0" dirty="0">
                          <a:effectLst/>
                        </a:rPr>
                        <a:t>✔</a:t>
                      </a:r>
                      <a:endParaRPr lang="en-US" sz="1600" dirty="0"/>
                    </a:p>
                  </a:txBody>
                  <a:tcPr anchor="ctr"/>
                </a:tc>
                <a:tc>
                  <a:txBody>
                    <a:bodyPr/>
                    <a:lstStyle/>
                    <a:p>
                      <a:pPr lvl="0" algn="ctr">
                        <a:buNone/>
                      </a:pPr>
                      <a:r>
                        <a:rPr lang="en-US" sz="1600" b="1" u="none" strike="noStrike" noProof="0" dirty="0">
                          <a:effectLst/>
                        </a:rPr>
                        <a:t>✔</a:t>
                      </a: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r>
                        <a:rPr lang="en-US" sz="1600" b="1" u="none" strike="noStrike" noProof="0" dirty="0">
                          <a:effectLst/>
                        </a:rPr>
                        <a:t>✔</a:t>
                      </a:r>
                      <a:endParaRPr lang="en-US" sz="1600" dirty="0"/>
                    </a:p>
                  </a:txBody>
                  <a:tcPr anchor="ctr"/>
                </a:tc>
                <a:extLst>
                  <a:ext uri="{0D108BD9-81ED-4DB2-BD59-A6C34878D82A}">
                    <a16:rowId xmlns:a16="http://schemas.microsoft.com/office/drawing/2014/main" val="1875677770"/>
                  </a:ext>
                </a:extLst>
              </a:tr>
              <a:tr h="562428">
                <a:tc>
                  <a:txBody>
                    <a:bodyPr/>
                    <a:lstStyle/>
                    <a:p>
                      <a:pPr lvl="0">
                        <a:buNone/>
                      </a:pPr>
                      <a:r>
                        <a:rPr lang="en-US" sz="1600" b="0" u="none" strike="noStrike" noProof="0" dirty="0">
                          <a:effectLst/>
                        </a:rPr>
                        <a:t>See other contacts</a:t>
                      </a:r>
                      <a:endParaRPr lang="en-US" sz="1600" dirty="0"/>
                    </a:p>
                  </a:txBody>
                  <a:tcPr anchor="ctr"/>
                </a:tc>
                <a:tc>
                  <a:txBody>
                    <a:bodyPr/>
                    <a:lstStyle/>
                    <a:p>
                      <a:pPr lvl="0" algn="ctr">
                        <a:lnSpc>
                          <a:spcPct val="100000"/>
                        </a:lnSpc>
                        <a:spcBef>
                          <a:spcPts val="0"/>
                        </a:spcBef>
                        <a:spcAft>
                          <a:spcPts val="0"/>
                        </a:spcAft>
                        <a:buNone/>
                      </a:pPr>
                      <a:r>
                        <a:rPr lang="en-US" sz="1600" b="1" dirty="0"/>
                        <a:t>✔</a:t>
                      </a:r>
                      <a:endParaRPr lang="en-US" sz="1600" dirty="0"/>
                    </a:p>
                  </a:txBody>
                  <a:tcPr anchor="ctr"/>
                </a:tc>
                <a:tc>
                  <a:txBody>
                    <a:bodyPr/>
                    <a:lstStyle/>
                    <a:p>
                      <a:pPr lvl="0" algn="ctr">
                        <a:buNone/>
                      </a:pPr>
                      <a:r>
                        <a:rPr lang="en-US" sz="1600" b="1" u="none" strike="noStrike" noProof="0" dirty="0">
                          <a:effectLst/>
                        </a:rPr>
                        <a:t>✔</a:t>
                      </a:r>
                      <a:endParaRPr lang="en-US" sz="1600" dirty="0"/>
                    </a:p>
                  </a:txBody>
                  <a:tcPr anchor="ctr"/>
                </a:tc>
                <a:tc>
                  <a:txBody>
                    <a:bodyPr/>
                    <a:lstStyle/>
                    <a:p>
                      <a:pPr lvl="0" algn="ctr">
                        <a:buNone/>
                      </a:pP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r>
                        <a:rPr lang="en-US" sz="1600" b="1" u="none" strike="noStrike" noProof="0" dirty="0">
                          <a:effectLst/>
                        </a:rPr>
                        <a:t>✔</a:t>
                      </a:r>
                      <a:endParaRPr lang="en-US" sz="1600" dirty="0"/>
                    </a:p>
                  </a:txBody>
                  <a:tcPr anchor="ctr"/>
                </a:tc>
                <a:extLst>
                  <a:ext uri="{0D108BD9-81ED-4DB2-BD59-A6C34878D82A}">
                    <a16:rowId xmlns:a16="http://schemas.microsoft.com/office/drawing/2014/main" val="1880938113"/>
                  </a:ext>
                </a:extLst>
              </a:tr>
              <a:tr h="489857">
                <a:tc>
                  <a:txBody>
                    <a:bodyPr/>
                    <a:lstStyle/>
                    <a:p>
                      <a:pPr lvl="0">
                        <a:buNone/>
                      </a:pPr>
                      <a:r>
                        <a:rPr lang="en-US" sz="1600" b="0" u="none" strike="noStrike" noProof="0" dirty="0">
                          <a:effectLst/>
                        </a:rPr>
                        <a:t>Edit other contact Authority Level</a:t>
                      </a:r>
                      <a:endParaRPr lang="en-US" sz="1600" dirty="0">
                        <a:effectLst/>
                      </a:endParaRPr>
                    </a:p>
                  </a:txBody>
                  <a:tcPr anchor="ctr"/>
                </a:tc>
                <a:tc>
                  <a:txBody>
                    <a:bodyPr/>
                    <a:lstStyle/>
                    <a:p>
                      <a:pPr lvl="0" algn="ctr">
                        <a:lnSpc>
                          <a:spcPct val="100000"/>
                        </a:lnSpc>
                        <a:spcBef>
                          <a:spcPts val="0"/>
                        </a:spcBef>
                        <a:spcAft>
                          <a:spcPts val="0"/>
                        </a:spcAft>
                        <a:buNone/>
                      </a:pPr>
                      <a:r>
                        <a:rPr lang="en-US" sz="1600" b="1" dirty="0"/>
                        <a:t>✔</a:t>
                      </a:r>
                      <a:endParaRPr lang="en-US" sz="1600" dirty="0"/>
                    </a:p>
                  </a:txBody>
                  <a:tcPr anchor="ctr"/>
                </a:tc>
                <a:tc>
                  <a:txBody>
                    <a:bodyPr/>
                    <a:lstStyle/>
                    <a:p>
                      <a:pPr lvl="0" algn="ctr">
                        <a:buNone/>
                      </a:pP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r>
                        <a:rPr lang="en-US" sz="1600" b="1" u="none" strike="noStrike" noProof="0" dirty="0">
                          <a:effectLst/>
                        </a:rPr>
                        <a:t>✔</a:t>
                      </a:r>
                      <a:endParaRPr lang="en-US" sz="1600" dirty="0"/>
                    </a:p>
                  </a:txBody>
                  <a:tcPr anchor="ctr"/>
                </a:tc>
                <a:extLst>
                  <a:ext uri="{0D108BD9-81ED-4DB2-BD59-A6C34878D82A}">
                    <a16:rowId xmlns:a16="http://schemas.microsoft.com/office/drawing/2014/main" val="922332558"/>
                  </a:ext>
                </a:extLst>
              </a:tr>
              <a:tr h="471714">
                <a:tc>
                  <a:txBody>
                    <a:bodyPr/>
                    <a:lstStyle/>
                    <a:p>
                      <a:pPr lvl="0">
                        <a:buNone/>
                      </a:pPr>
                      <a:r>
                        <a:rPr lang="en-US" sz="1600" b="0" u="none" strike="noStrike" noProof="0" dirty="0">
                          <a:effectLst/>
                        </a:rPr>
                        <a:t>Add and remove contacts</a:t>
                      </a:r>
                      <a:endParaRPr lang="en-US" sz="1600" dirty="0">
                        <a:effectLst/>
                      </a:endParaRPr>
                    </a:p>
                  </a:txBody>
                  <a:tcPr anchor="ctr"/>
                </a:tc>
                <a:tc>
                  <a:txBody>
                    <a:bodyPr/>
                    <a:lstStyle/>
                    <a:p>
                      <a:pPr lvl="0" algn="ctr">
                        <a:lnSpc>
                          <a:spcPct val="100000"/>
                        </a:lnSpc>
                        <a:spcBef>
                          <a:spcPts val="0"/>
                        </a:spcBef>
                        <a:spcAft>
                          <a:spcPts val="0"/>
                        </a:spcAft>
                        <a:buNone/>
                      </a:pPr>
                      <a:r>
                        <a:rPr lang="en-US" sz="1600" b="1" dirty="0"/>
                        <a:t>✔</a:t>
                      </a:r>
                      <a:endParaRPr lang="en-US" sz="1600" dirty="0"/>
                    </a:p>
                  </a:txBody>
                  <a:tcPr anchor="ctr"/>
                </a:tc>
                <a:tc>
                  <a:txBody>
                    <a:bodyPr/>
                    <a:lstStyle/>
                    <a:p>
                      <a:pPr lvl="0" algn="ctr">
                        <a:buNone/>
                      </a:pP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r>
                        <a:rPr lang="en-US" sz="1600" b="1" u="none" strike="noStrike" noProof="0" dirty="0">
                          <a:effectLst/>
                        </a:rPr>
                        <a:t>✔</a:t>
                      </a:r>
                      <a:endParaRPr lang="en-US" sz="1600" dirty="0"/>
                    </a:p>
                  </a:txBody>
                  <a:tcPr anchor="ctr"/>
                </a:tc>
                <a:extLst>
                  <a:ext uri="{0D108BD9-81ED-4DB2-BD59-A6C34878D82A}">
                    <a16:rowId xmlns:a16="http://schemas.microsoft.com/office/drawing/2014/main" val="2942636812"/>
                  </a:ext>
                </a:extLst>
              </a:tr>
              <a:tr h="471714">
                <a:tc>
                  <a:txBody>
                    <a:bodyPr/>
                    <a:lstStyle/>
                    <a:p>
                      <a:pPr lvl="0">
                        <a:buNone/>
                      </a:pPr>
                      <a:r>
                        <a:rPr lang="en-US" sz="1600" b="0" u="none" strike="noStrike" noProof="0" dirty="0">
                          <a:effectLst/>
                        </a:rPr>
                        <a:t>Change the standard call list</a:t>
                      </a:r>
                      <a:endParaRPr lang="en-US" sz="1600" dirty="0"/>
                    </a:p>
                  </a:txBody>
                  <a:tcPr anchor="ctr"/>
                </a:tc>
                <a:tc>
                  <a:txBody>
                    <a:bodyPr/>
                    <a:lstStyle/>
                    <a:p>
                      <a:pPr lvl="0" algn="ctr">
                        <a:lnSpc>
                          <a:spcPct val="100000"/>
                        </a:lnSpc>
                        <a:spcBef>
                          <a:spcPts val="0"/>
                        </a:spcBef>
                        <a:spcAft>
                          <a:spcPts val="0"/>
                        </a:spcAft>
                        <a:buNone/>
                      </a:pPr>
                      <a:r>
                        <a:rPr lang="en-US" sz="1600" b="1" dirty="0"/>
                        <a:t>✔</a:t>
                      </a:r>
                      <a:endParaRPr lang="en-US" sz="1600" dirty="0"/>
                    </a:p>
                  </a:txBody>
                  <a:tcPr anchor="ctr"/>
                </a:tc>
                <a:tc>
                  <a:txBody>
                    <a:bodyPr/>
                    <a:lstStyle/>
                    <a:p>
                      <a:pPr lvl="0" algn="ctr">
                        <a:buNone/>
                      </a:pP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endParaRPr lang="en-US" sz="1600" dirty="0">
                        <a:effectLst/>
                      </a:endParaRPr>
                    </a:p>
                  </a:txBody>
                  <a:tcPr anchor="ctr"/>
                </a:tc>
                <a:tc>
                  <a:txBody>
                    <a:bodyPr/>
                    <a:lstStyle/>
                    <a:p>
                      <a:pPr lvl="0" algn="ctr">
                        <a:buNone/>
                      </a:pPr>
                      <a:r>
                        <a:rPr lang="en-US" sz="1600" b="1" u="none" strike="noStrike" noProof="0" dirty="0">
                          <a:effectLst/>
                        </a:rPr>
                        <a:t>✔</a:t>
                      </a:r>
                      <a:endParaRPr lang="en-US" sz="1600" dirty="0"/>
                    </a:p>
                  </a:txBody>
                  <a:tcPr anchor="ctr"/>
                </a:tc>
                <a:extLst>
                  <a:ext uri="{0D108BD9-81ED-4DB2-BD59-A6C34878D82A}">
                    <a16:rowId xmlns:a16="http://schemas.microsoft.com/office/drawing/2014/main" val="2051379866"/>
                  </a:ext>
                </a:extLst>
              </a:tr>
            </a:tbl>
          </a:graphicData>
        </a:graphic>
      </p:graphicFrame>
      <p:sp>
        <p:nvSpPr>
          <p:cNvPr id="6" name="Title 2">
            <a:extLst>
              <a:ext uri="{FF2B5EF4-FFF2-40B4-BE49-F238E27FC236}">
                <a16:creationId xmlns:a16="http://schemas.microsoft.com/office/drawing/2014/main" id="{0BAAD97A-B8EB-354E-9CCC-0D1696A2AA8A}"/>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3000" b="0" err="1"/>
              <a:t>Authority</a:t>
            </a:r>
            <a:r>
              <a:rPr lang="sv-SE" sz="3000" b="0"/>
              <a:t> </a:t>
            </a:r>
            <a:r>
              <a:rPr lang="sv-SE" sz="3000" b="0" err="1"/>
              <a:t>level</a:t>
            </a:r>
            <a:r>
              <a:rPr lang="sv-SE" sz="3000" b="0"/>
              <a:t> </a:t>
            </a:r>
            <a:r>
              <a:rPr lang="sv-SE" sz="3000" b="0" err="1"/>
              <a:t>description</a:t>
            </a:r>
            <a:r>
              <a:rPr lang="sv-SE" sz="3000" b="0"/>
              <a:t> SE</a:t>
            </a:r>
            <a:endParaRPr lang="en-US" sz="3000" b="0" dirty="0"/>
          </a:p>
        </p:txBody>
      </p:sp>
      <p:sp>
        <p:nvSpPr>
          <p:cNvPr id="8" name="Title 2">
            <a:extLst>
              <a:ext uri="{FF2B5EF4-FFF2-40B4-BE49-F238E27FC236}">
                <a16:creationId xmlns:a16="http://schemas.microsoft.com/office/drawing/2014/main" id="{F6EB2A18-B1C4-324D-8B49-961D07326393}"/>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1400" b="0" err="1"/>
              <a:t>What</a:t>
            </a:r>
            <a:r>
              <a:rPr lang="sv-SE" sz="1400" b="0"/>
              <a:t> </a:t>
            </a:r>
            <a:r>
              <a:rPr lang="sv-SE" sz="1400" b="0" err="1"/>
              <a:t>authority</a:t>
            </a:r>
            <a:r>
              <a:rPr lang="sv-SE" sz="1400" b="0"/>
              <a:t> </a:t>
            </a:r>
            <a:r>
              <a:rPr lang="sv-SE" sz="1400" b="0" err="1"/>
              <a:t>level</a:t>
            </a:r>
            <a:r>
              <a:rPr lang="sv-SE" sz="1400" b="0"/>
              <a:t> is </a:t>
            </a:r>
            <a:r>
              <a:rPr lang="sv-SE" sz="1400" b="0" err="1"/>
              <a:t>allowed</a:t>
            </a:r>
            <a:r>
              <a:rPr lang="sv-SE" sz="1400" b="0"/>
              <a:t> to do</a:t>
            </a:r>
          </a:p>
        </p:txBody>
      </p:sp>
    </p:spTree>
    <p:extLst>
      <p:ext uri="{BB962C8B-B14F-4D97-AF65-F5344CB8AC3E}">
        <p14:creationId xmlns:p14="http://schemas.microsoft.com/office/powerpoint/2010/main" val="29988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55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7091FC-B388-7F4D-BFCE-F7DEE85F6175}"/>
              </a:ext>
            </a:extLst>
          </p:cNvPr>
          <p:cNvGrpSpPr/>
          <p:nvPr/>
        </p:nvGrpSpPr>
        <p:grpSpPr>
          <a:xfrm>
            <a:off x="293336" y="1847004"/>
            <a:ext cx="2815538" cy="4260285"/>
            <a:chOff x="293336" y="1847004"/>
            <a:chExt cx="2815538" cy="4260285"/>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0DD90D41-C4F6-754A-94A6-82C0EE828077}"/>
                </a:ext>
              </a:extLst>
            </p:cNvPr>
            <p:cNvPicPr>
              <a:picLocks noChangeAspect="1"/>
            </p:cNvPicPr>
            <p:nvPr/>
          </p:nvPicPr>
          <p:blipFill>
            <a:blip r:embed="rId5"/>
            <a:stretch>
              <a:fillRect/>
            </a:stretch>
          </p:blipFill>
          <p:spPr>
            <a:xfrm>
              <a:off x="893379" y="2054157"/>
              <a:ext cx="1681655" cy="3641344"/>
            </a:xfrm>
            <a:prstGeom prst="rect">
              <a:avLst/>
            </a:prstGeom>
          </p:spPr>
        </p:pic>
        <p:pic>
          <p:nvPicPr>
            <p:cNvPr id="32" name="Picture 2">
              <a:extLst>
                <a:ext uri="{FF2B5EF4-FFF2-40B4-BE49-F238E27FC236}">
                  <a16:creationId xmlns:a16="http://schemas.microsoft.com/office/drawing/2014/main" id="{6455BADA-0AE6-924F-B13F-A673752DB3E4}"/>
                </a:ext>
              </a:extLst>
            </p:cNvPr>
            <p:cNvPicPr>
              <a:picLocks noChangeAspect="1" noChangeArrowheads="1"/>
            </p:cNvPicPr>
            <p:nvPr/>
          </p:nvPicPr>
          <p:blipFill>
            <a:blip r:embed="rId6"/>
            <a:srcRect/>
            <a:stretch/>
          </p:blipFill>
          <p:spPr bwMode="auto">
            <a:xfrm>
              <a:off x="802228" y="1955989"/>
              <a:ext cx="1822358" cy="394601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Png Iphone X Transparent | Phone template, Iphone mockup, Iphone  transparent case">
              <a:extLst>
                <a:ext uri="{FF2B5EF4-FFF2-40B4-BE49-F238E27FC236}">
                  <a16:creationId xmlns:a16="http://schemas.microsoft.com/office/drawing/2014/main" id="{7D7DD34A-2535-DC4A-8F04-8A517B30C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36" y="1847004"/>
              <a:ext cx="2815538" cy="426028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Object 3" hidden="1">
            <a:extLst>
              <a:ext uri="{FF2B5EF4-FFF2-40B4-BE49-F238E27FC236}">
                <a16:creationId xmlns:a16="http://schemas.microsoft.com/office/drawing/2014/main" id="{09CA22DC-604C-406A-B023-208205A6155E}"/>
              </a:ext>
            </a:extLst>
          </p:cNvPr>
          <p:cNvGraphicFramePr>
            <a:graphicFrameLocks noChangeAspect="1"/>
          </p:cNvGraphicFramePr>
          <p:nvPr>
            <p:custDataLst>
              <p:tags r:id="rId2"/>
            </p:custDataLst>
            <p:extLst>
              <p:ext uri="{D42A27DB-BD31-4B8C-83A1-F6EECF244321}">
                <p14:modId xmlns:p14="http://schemas.microsoft.com/office/powerpoint/2010/main" val="3626952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4" name="think-cell Slide" r:id="rId8" imgW="395" imgH="396" progId="TCLayout.ActiveDocument.1">
                  <p:embed/>
                </p:oleObj>
              </mc:Choice>
              <mc:Fallback>
                <p:oleObj name="think-cell Slide" r:id="rId8" imgW="395" imgH="396" progId="TCLayout.ActiveDocument.1">
                  <p:embed/>
                  <p:pic>
                    <p:nvPicPr>
                      <p:cNvPr id="4" name="Object 3" hidden="1">
                        <a:extLst>
                          <a:ext uri="{FF2B5EF4-FFF2-40B4-BE49-F238E27FC236}">
                            <a16:creationId xmlns:a16="http://schemas.microsoft.com/office/drawing/2014/main" id="{09CA22DC-604C-406A-B023-208205A6155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7BF0AE9-1685-E948-B955-C9A30F66FC9D}"/>
              </a:ext>
            </a:extLst>
          </p:cNvPr>
          <p:cNvSpPr>
            <a:spLocks noGrp="1"/>
          </p:cNvSpPr>
          <p:nvPr>
            <p:ph type="title"/>
          </p:nvPr>
        </p:nvSpPr>
        <p:spPr>
          <a:xfrm>
            <a:off x="315914" y="504768"/>
            <a:ext cx="9590086" cy="536874"/>
          </a:xfrm>
        </p:spPr>
        <p:txBody>
          <a:bodyPr vert="horz"/>
          <a:lstStyle/>
          <a:p>
            <a:r>
              <a:rPr lang="sr-Latn-RS" sz="3000" b="0" dirty="0"/>
              <a:t>Štićeni objekti</a:t>
            </a:r>
            <a:endParaRPr lang="en-US" sz="3000" b="0" dirty="0"/>
          </a:p>
        </p:txBody>
      </p:sp>
      <p:sp>
        <p:nvSpPr>
          <p:cNvPr id="2" name="Slide Number Placeholder 1">
            <a:extLst>
              <a:ext uri="{FF2B5EF4-FFF2-40B4-BE49-F238E27FC236}">
                <a16:creationId xmlns:a16="http://schemas.microsoft.com/office/drawing/2014/main" id="{81D3C0CE-FA1D-4749-A23A-C53C4144B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20" name="Oval 19">
            <a:extLst>
              <a:ext uri="{FF2B5EF4-FFF2-40B4-BE49-F238E27FC236}">
                <a16:creationId xmlns:a16="http://schemas.microsoft.com/office/drawing/2014/main" id="{3B74C37A-9CED-AD4E-85E5-6EABFBBC6027}"/>
              </a:ext>
            </a:extLst>
          </p:cNvPr>
          <p:cNvSpPr>
            <a:spLocks noChangeAspect="1"/>
          </p:cNvSpPr>
          <p:nvPr/>
        </p:nvSpPr>
        <p:spPr>
          <a:xfrm>
            <a:off x="3134417" y="2494585"/>
            <a:ext cx="352541" cy="352541"/>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dirty="0">
                <a:ln>
                  <a:noFill/>
                </a:ln>
                <a:solidFill>
                  <a:prstClr val="white"/>
                </a:solidFill>
                <a:effectLst/>
                <a:uLnTx/>
                <a:uFillTx/>
                <a:ea typeface="+mn-ea"/>
                <a:cs typeface="+mn-cs"/>
              </a:rPr>
              <a:t>1</a:t>
            </a:r>
          </a:p>
        </p:txBody>
      </p:sp>
      <p:sp>
        <p:nvSpPr>
          <p:cNvPr id="21" name="Oval 20">
            <a:extLst>
              <a:ext uri="{FF2B5EF4-FFF2-40B4-BE49-F238E27FC236}">
                <a16:creationId xmlns:a16="http://schemas.microsoft.com/office/drawing/2014/main" id="{FC4710D7-15D4-5B4B-AB4D-0F17EB22608B}"/>
              </a:ext>
            </a:extLst>
          </p:cNvPr>
          <p:cNvSpPr>
            <a:spLocks noChangeAspect="1"/>
          </p:cNvSpPr>
          <p:nvPr/>
        </p:nvSpPr>
        <p:spPr>
          <a:xfrm>
            <a:off x="3134417" y="3116490"/>
            <a:ext cx="352541" cy="352541"/>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dirty="0">
                <a:ln>
                  <a:noFill/>
                </a:ln>
                <a:solidFill>
                  <a:prstClr val="white"/>
                </a:solidFill>
                <a:effectLst/>
                <a:uLnTx/>
                <a:uFillTx/>
                <a:ea typeface="+mn-ea"/>
                <a:cs typeface="+mn-cs"/>
              </a:rPr>
              <a:t>2</a:t>
            </a:r>
          </a:p>
        </p:txBody>
      </p:sp>
      <p:sp>
        <p:nvSpPr>
          <p:cNvPr id="22" name="Oval 21">
            <a:extLst>
              <a:ext uri="{FF2B5EF4-FFF2-40B4-BE49-F238E27FC236}">
                <a16:creationId xmlns:a16="http://schemas.microsoft.com/office/drawing/2014/main" id="{62D8213F-0BD9-CC43-9754-0C1E8A1D0FDD}"/>
              </a:ext>
            </a:extLst>
          </p:cNvPr>
          <p:cNvSpPr>
            <a:spLocks noChangeAspect="1"/>
          </p:cNvSpPr>
          <p:nvPr/>
        </p:nvSpPr>
        <p:spPr>
          <a:xfrm>
            <a:off x="3134417" y="3738395"/>
            <a:ext cx="352541" cy="352541"/>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dirty="0">
                <a:ln>
                  <a:noFill/>
                </a:ln>
                <a:solidFill>
                  <a:prstClr val="white"/>
                </a:solidFill>
                <a:effectLst/>
                <a:uLnTx/>
                <a:uFillTx/>
                <a:ea typeface="+mn-ea"/>
                <a:cs typeface="+mn-cs"/>
              </a:rPr>
              <a:t>3</a:t>
            </a:r>
          </a:p>
        </p:txBody>
      </p:sp>
      <p:sp>
        <p:nvSpPr>
          <p:cNvPr id="24" name="TextBox 23">
            <a:extLst>
              <a:ext uri="{FF2B5EF4-FFF2-40B4-BE49-F238E27FC236}">
                <a16:creationId xmlns:a16="http://schemas.microsoft.com/office/drawing/2014/main" id="{BC376CCB-1BE3-5149-89E4-F9533FDDC9D8}"/>
              </a:ext>
            </a:extLst>
          </p:cNvPr>
          <p:cNvSpPr txBox="1"/>
          <p:nvPr/>
        </p:nvSpPr>
        <p:spPr>
          <a:xfrm>
            <a:off x="3649535" y="3195811"/>
            <a:ext cx="2588466" cy="1938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Država (RS)</a:t>
            </a:r>
            <a:r>
              <a:rPr lang="en-US" sz="1400" dirty="0">
                <a:solidFill>
                  <a:prstClr val="black"/>
                </a:solidFill>
              </a:rPr>
              <a:t>, ID </a:t>
            </a:r>
            <a:r>
              <a:rPr lang="sr-Latn-RS" sz="1400" dirty="0">
                <a:solidFill>
                  <a:prstClr val="black"/>
                </a:solidFill>
              </a:rPr>
              <a:t>I odabrani </a:t>
            </a:r>
            <a:r>
              <a:rPr lang="en-US" sz="1400" dirty="0">
                <a:solidFill>
                  <a:prstClr val="black"/>
                </a:solidFill>
              </a:rPr>
              <a:t>PIN </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28" name="TextBox 27">
            <a:extLst>
              <a:ext uri="{FF2B5EF4-FFF2-40B4-BE49-F238E27FC236}">
                <a16:creationId xmlns:a16="http://schemas.microsoft.com/office/drawing/2014/main" id="{0399FEFE-51EB-BE48-9A93-5698B20789C2}"/>
              </a:ext>
            </a:extLst>
          </p:cNvPr>
          <p:cNvSpPr txBox="1"/>
          <p:nvPr/>
        </p:nvSpPr>
        <p:spPr>
          <a:xfrm>
            <a:off x="3649535" y="3720767"/>
            <a:ext cx="1866345" cy="38779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Brze postavke štićene lokacije</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31" name="TextBox 30">
            <a:extLst>
              <a:ext uri="{FF2B5EF4-FFF2-40B4-BE49-F238E27FC236}">
                <a16:creationId xmlns:a16="http://schemas.microsoft.com/office/drawing/2014/main" id="{7C7A0F02-B821-BC40-BAA2-874B6EBE61BE}"/>
              </a:ext>
            </a:extLst>
          </p:cNvPr>
          <p:cNvSpPr txBox="1"/>
          <p:nvPr/>
        </p:nvSpPr>
        <p:spPr>
          <a:xfrm>
            <a:off x="3649535" y="4439621"/>
            <a:ext cx="3087127" cy="1938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Informacije o </a:t>
            </a:r>
            <a:r>
              <a:rPr kumimoji="0" lang="sr-Latn-RS" sz="1400" b="0" i="0" u="none" strike="noStrike" kern="1200" cap="none" spc="0" normalizeH="0" baseline="0" dirty="0" err="1">
                <a:ln>
                  <a:noFill/>
                </a:ln>
                <a:solidFill>
                  <a:prstClr val="black"/>
                </a:solidFill>
                <a:effectLst/>
                <a:uLnTx/>
                <a:uFillTx/>
                <a:ea typeface="+mn-ea"/>
                <a:cs typeface="+mn-cs"/>
              </a:rPr>
              <a:t>štićenoj</a:t>
            </a:r>
            <a:r>
              <a:rPr kumimoji="0" lang="sr-Latn-RS" sz="1400" b="0" i="0" u="none" strike="noStrike" kern="1200" cap="none" spc="0" normalizeH="0" baseline="0" dirty="0">
                <a:ln>
                  <a:noFill/>
                </a:ln>
                <a:solidFill>
                  <a:prstClr val="black"/>
                </a:solidFill>
                <a:effectLst/>
                <a:uLnTx/>
                <a:uFillTx/>
                <a:ea typeface="+mn-ea"/>
                <a:cs typeface="+mn-cs"/>
              </a:rPr>
              <a:t> lokaciji</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34" name="TextBox 33">
            <a:extLst>
              <a:ext uri="{FF2B5EF4-FFF2-40B4-BE49-F238E27FC236}">
                <a16:creationId xmlns:a16="http://schemas.microsoft.com/office/drawing/2014/main" id="{2CDC524C-6D27-0F42-8642-65C0612BEECA}"/>
              </a:ext>
            </a:extLst>
          </p:cNvPr>
          <p:cNvSpPr txBox="1"/>
          <p:nvPr/>
        </p:nvSpPr>
        <p:spPr>
          <a:xfrm>
            <a:off x="3649535" y="2573906"/>
            <a:ext cx="3259264" cy="1938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Izbor vrste usluge</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19" name="Oval 18">
            <a:extLst>
              <a:ext uri="{FF2B5EF4-FFF2-40B4-BE49-F238E27FC236}">
                <a16:creationId xmlns:a16="http://schemas.microsoft.com/office/drawing/2014/main" id="{824411F8-A04C-EB48-BE38-08A1A0BD6DF2}"/>
              </a:ext>
            </a:extLst>
          </p:cNvPr>
          <p:cNvSpPr>
            <a:spLocks noChangeAspect="1"/>
          </p:cNvSpPr>
          <p:nvPr/>
        </p:nvSpPr>
        <p:spPr>
          <a:xfrm>
            <a:off x="3134417" y="4360300"/>
            <a:ext cx="352541" cy="352541"/>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a:ln>
                  <a:noFill/>
                </a:ln>
                <a:solidFill>
                  <a:prstClr val="white"/>
                </a:solidFill>
                <a:effectLst/>
                <a:uLnTx/>
                <a:uFillTx/>
                <a:ea typeface="+mn-ea"/>
                <a:cs typeface="+mn-cs"/>
              </a:rPr>
              <a:t>4</a:t>
            </a:r>
          </a:p>
        </p:txBody>
      </p:sp>
      <p:sp>
        <p:nvSpPr>
          <p:cNvPr id="23" name="Oval 22">
            <a:extLst>
              <a:ext uri="{FF2B5EF4-FFF2-40B4-BE49-F238E27FC236}">
                <a16:creationId xmlns:a16="http://schemas.microsoft.com/office/drawing/2014/main" id="{D37D2515-EF2A-7144-99F2-D86B64BC814D}"/>
              </a:ext>
            </a:extLst>
          </p:cNvPr>
          <p:cNvSpPr>
            <a:spLocks noChangeAspect="1"/>
          </p:cNvSpPr>
          <p:nvPr/>
        </p:nvSpPr>
        <p:spPr>
          <a:xfrm>
            <a:off x="3134417" y="4982206"/>
            <a:ext cx="352541" cy="352541"/>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a:ln>
                  <a:noFill/>
                </a:ln>
                <a:solidFill>
                  <a:prstClr val="white"/>
                </a:solidFill>
                <a:effectLst/>
                <a:uLnTx/>
                <a:uFillTx/>
                <a:ea typeface="+mn-ea"/>
                <a:cs typeface="+mn-cs"/>
              </a:rPr>
              <a:t>5</a:t>
            </a:r>
          </a:p>
        </p:txBody>
      </p:sp>
      <p:sp>
        <p:nvSpPr>
          <p:cNvPr id="25" name="TextBox 24">
            <a:extLst>
              <a:ext uri="{FF2B5EF4-FFF2-40B4-BE49-F238E27FC236}">
                <a16:creationId xmlns:a16="http://schemas.microsoft.com/office/drawing/2014/main" id="{8892E713-8CFB-4B48-88D2-6B74C1F089C7}"/>
              </a:ext>
            </a:extLst>
          </p:cNvPr>
          <p:cNvSpPr txBox="1"/>
          <p:nvPr/>
        </p:nvSpPr>
        <p:spPr>
          <a:xfrm>
            <a:off x="3649535" y="5061527"/>
            <a:ext cx="3087127" cy="1938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Notifikacije</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33" name="Title 2">
            <a:extLst>
              <a:ext uri="{FF2B5EF4-FFF2-40B4-BE49-F238E27FC236}">
                <a16:creationId xmlns:a16="http://schemas.microsoft.com/office/drawing/2014/main" id="{C64E5A81-F182-4646-9AEF-3E4B8F6BF50D}"/>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1400" b="0" dirty="0"/>
              <a:t>Po</a:t>
            </a:r>
            <a:r>
              <a:rPr lang="sr-Latn-RS" sz="1400" b="0" dirty="0"/>
              <a:t>četna strana sa pregledom </a:t>
            </a:r>
            <a:r>
              <a:rPr lang="sr-Latn-RS" sz="1400" b="0" dirty="0" err="1"/>
              <a:t>štićenih</a:t>
            </a:r>
            <a:r>
              <a:rPr lang="sr-Latn-RS" sz="1400" b="0" dirty="0"/>
              <a:t> lokacija i brzim pristupom upravljačkim i osnovnim podacima</a:t>
            </a:r>
            <a:endParaRPr lang="sv-SE" sz="1400" b="0" dirty="0"/>
          </a:p>
        </p:txBody>
      </p:sp>
      <p:sp>
        <p:nvSpPr>
          <p:cNvPr id="37" name="Oval 36">
            <a:extLst>
              <a:ext uri="{FF2B5EF4-FFF2-40B4-BE49-F238E27FC236}">
                <a16:creationId xmlns:a16="http://schemas.microsoft.com/office/drawing/2014/main" id="{18D54529-BD42-CF44-B57A-14017B486F0A}"/>
              </a:ext>
            </a:extLst>
          </p:cNvPr>
          <p:cNvSpPr>
            <a:spLocks noChangeAspect="1"/>
          </p:cNvSpPr>
          <p:nvPr/>
        </p:nvSpPr>
        <p:spPr>
          <a:xfrm>
            <a:off x="1409505" y="2251145"/>
            <a:ext cx="320400" cy="320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ea typeface="+mn-ea"/>
                <a:cs typeface="+mn-cs"/>
              </a:rPr>
              <a:t>1</a:t>
            </a:r>
          </a:p>
        </p:txBody>
      </p:sp>
      <p:sp>
        <p:nvSpPr>
          <p:cNvPr id="38" name="Oval 37">
            <a:extLst>
              <a:ext uri="{FF2B5EF4-FFF2-40B4-BE49-F238E27FC236}">
                <a16:creationId xmlns:a16="http://schemas.microsoft.com/office/drawing/2014/main" id="{18E06787-F609-9D4B-80E5-278BE3CFD4C4}"/>
              </a:ext>
            </a:extLst>
          </p:cNvPr>
          <p:cNvSpPr>
            <a:spLocks noChangeAspect="1"/>
          </p:cNvSpPr>
          <p:nvPr/>
        </p:nvSpPr>
        <p:spPr>
          <a:xfrm>
            <a:off x="1409505" y="2733938"/>
            <a:ext cx="320400" cy="320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ea typeface="+mn-ea"/>
                <a:cs typeface="+mn-cs"/>
              </a:rPr>
              <a:t>2</a:t>
            </a:r>
          </a:p>
        </p:txBody>
      </p:sp>
      <p:sp>
        <p:nvSpPr>
          <p:cNvPr id="39" name="Oval 38">
            <a:extLst>
              <a:ext uri="{FF2B5EF4-FFF2-40B4-BE49-F238E27FC236}">
                <a16:creationId xmlns:a16="http://schemas.microsoft.com/office/drawing/2014/main" id="{CE78053A-BADB-5444-816C-1CA193FFC603}"/>
              </a:ext>
            </a:extLst>
          </p:cNvPr>
          <p:cNvSpPr>
            <a:spLocks noChangeAspect="1"/>
          </p:cNvSpPr>
          <p:nvPr/>
        </p:nvSpPr>
        <p:spPr>
          <a:xfrm>
            <a:off x="1409505" y="3421053"/>
            <a:ext cx="320400" cy="320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ea typeface="+mn-ea"/>
                <a:cs typeface="+mn-cs"/>
              </a:rPr>
              <a:t>3</a:t>
            </a:r>
          </a:p>
        </p:txBody>
      </p:sp>
      <p:sp>
        <p:nvSpPr>
          <p:cNvPr id="40" name="Oval 39">
            <a:extLst>
              <a:ext uri="{FF2B5EF4-FFF2-40B4-BE49-F238E27FC236}">
                <a16:creationId xmlns:a16="http://schemas.microsoft.com/office/drawing/2014/main" id="{D444164A-1F39-8C45-A891-E2A09FB7740D}"/>
              </a:ext>
            </a:extLst>
          </p:cNvPr>
          <p:cNvSpPr>
            <a:spLocks noChangeAspect="1"/>
          </p:cNvSpPr>
          <p:nvPr/>
        </p:nvSpPr>
        <p:spPr>
          <a:xfrm>
            <a:off x="1409505" y="4372093"/>
            <a:ext cx="320400" cy="320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ea typeface="+mn-ea"/>
                <a:cs typeface="+mn-cs"/>
              </a:rPr>
              <a:t>4</a:t>
            </a:r>
          </a:p>
        </p:txBody>
      </p:sp>
      <p:sp>
        <p:nvSpPr>
          <p:cNvPr id="29" name="Oval 28">
            <a:extLst>
              <a:ext uri="{FF2B5EF4-FFF2-40B4-BE49-F238E27FC236}">
                <a16:creationId xmlns:a16="http://schemas.microsoft.com/office/drawing/2014/main" id="{D8B57095-DB21-3E4E-A661-A1F9D0AEAC56}"/>
              </a:ext>
            </a:extLst>
          </p:cNvPr>
          <p:cNvSpPr>
            <a:spLocks noChangeAspect="1"/>
          </p:cNvSpPr>
          <p:nvPr/>
        </p:nvSpPr>
        <p:spPr>
          <a:xfrm>
            <a:off x="2076619" y="2251145"/>
            <a:ext cx="320400" cy="3204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a:ln>
                  <a:noFill/>
                </a:ln>
                <a:solidFill>
                  <a:prstClr val="white"/>
                </a:solidFill>
                <a:effectLst/>
                <a:uLnTx/>
                <a:uFillTx/>
                <a:ea typeface="+mn-ea"/>
                <a:cs typeface="+mn-cs"/>
              </a:rPr>
              <a:t>5</a:t>
            </a:r>
          </a:p>
        </p:txBody>
      </p:sp>
      <p:grpSp>
        <p:nvGrpSpPr>
          <p:cNvPr id="8" name="Group 7">
            <a:extLst>
              <a:ext uri="{FF2B5EF4-FFF2-40B4-BE49-F238E27FC236}">
                <a16:creationId xmlns:a16="http://schemas.microsoft.com/office/drawing/2014/main" id="{6923BC76-0BC6-BE42-9B09-2839BCF17B52}"/>
              </a:ext>
            </a:extLst>
          </p:cNvPr>
          <p:cNvGrpSpPr/>
          <p:nvPr/>
        </p:nvGrpSpPr>
        <p:grpSpPr>
          <a:xfrm>
            <a:off x="7126963" y="3605086"/>
            <a:ext cx="4749123" cy="2634854"/>
            <a:chOff x="7126963" y="3605086"/>
            <a:chExt cx="4749123" cy="2634854"/>
          </a:xfrm>
        </p:grpSpPr>
        <p:sp>
          <p:nvSpPr>
            <p:cNvPr id="57" name="Rounded Rectangle 56">
              <a:extLst>
                <a:ext uri="{FF2B5EF4-FFF2-40B4-BE49-F238E27FC236}">
                  <a16:creationId xmlns:a16="http://schemas.microsoft.com/office/drawing/2014/main" id="{B492AF53-B14D-A94E-8616-C76A22EF5B66}"/>
                </a:ext>
              </a:extLst>
            </p:cNvPr>
            <p:cNvSpPr/>
            <p:nvPr/>
          </p:nvSpPr>
          <p:spPr>
            <a:xfrm>
              <a:off x="7126963" y="3605086"/>
              <a:ext cx="4749123" cy="2634854"/>
            </a:xfrm>
            <a:prstGeom prst="roundRect">
              <a:avLst>
                <a:gd name="adj" fmla="val 7596"/>
              </a:avLst>
            </a:prstGeom>
            <a:solidFill>
              <a:srgbClr val="031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58" name="TextBox 57">
              <a:extLst>
                <a:ext uri="{FF2B5EF4-FFF2-40B4-BE49-F238E27FC236}">
                  <a16:creationId xmlns:a16="http://schemas.microsoft.com/office/drawing/2014/main" id="{FD67F8C7-C031-A241-B2DE-C9BEB01F7CE9}"/>
                </a:ext>
              </a:extLst>
            </p:cNvPr>
            <p:cNvSpPr txBox="1"/>
            <p:nvPr/>
          </p:nvSpPr>
          <p:spPr>
            <a:xfrm>
              <a:off x="7201568" y="5371566"/>
              <a:ext cx="1987459" cy="738664"/>
            </a:xfrm>
            <a:prstGeom prst="rect">
              <a:avLst/>
            </a:prstGeom>
            <a:noFill/>
          </p:spPr>
          <p:txBody>
            <a:bodyPr wrap="square" rtlCol="0">
              <a:spAutoFit/>
            </a:bodyPr>
            <a:lstStyle/>
            <a:p>
              <a:r>
                <a:rPr lang="en-US" sz="1400" dirty="0" err="1">
                  <a:solidFill>
                    <a:schemeClr val="bg1"/>
                  </a:solidFill>
                </a:rPr>
                <a:t>My</a:t>
              </a:r>
              <a:r>
                <a:rPr lang="en-US" sz="1400" b="1" dirty="0" err="1">
                  <a:solidFill>
                    <a:schemeClr val="bg1"/>
                  </a:solidFill>
                </a:rPr>
                <a:t>Securitas</a:t>
              </a:r>
              <a:r>
                <a:rPr lang="en-US" sz="1400" dirty="0">
                  <a:solidFill>
                    <a:schemeClr val="bg1"/>
                  </a:solidFill>
                </a:rPr>
                <a:t> </a:t>
              </a:r>
              <a:r>
                <a:rPr lang="sr-Latn-RS" sz="1400" dirty="0">
                  <a:solidFill>
                    <a:schemeClr val="bg1"/>
                  </a:solidFill>
                </a:rPr>
                <a:t> dostupan na </a:t>
              </a:r>
              <a:r>
                <a:rPr lang="en-US" sz="1400" dirty="0">
                  <a:solidFill>
                    <a:schemeClr val="bg1"/>
                  </a:solidFill>
                </a:rPr>
                <a:t>web.mysecuritas.com</a:t>
              </a:r>
            </a:p>
            <a:p>
              <a:pPr algn="l"/>
              <a:endParaRPr lang="en-US" sz="1400" dirty="0">
                <a:solidFill>
                  <a:schemeClr val="bg1"/>
                </a:solidFill>
              </a:endParaRPr>
            </a:p>
          </p:txBody>
        </p:sp>
        <p:grpSp>
          <p:nvGrpSpPr>
            <p:cNvPr id="7" name="Group 6">
              <a:extLst>
                <a:ext uri="{FF2B5EF4-FFF2-40B4-BE49-F238E27FC236}">
                  <a16:creationId xmlns:a16="http://schemas.microsoft.com/office/drawing/2014/main" id="{760CD4C5-5DC1-2745-8057-DF475F4D0629}"/>
                </a:ext>
              </a:extLst>
            </p:cNvPr>
            <p:cNvGrpSpPr/>
            <p:nvPr/>
          </p:nvGrpSpPr>
          <p:grpSpPr>
            <a:xfrm>
              <a:off x="8923858" y="3831237"/>
              <a:ext cx="2779196" cy="2229821"/>
              <a:chOff x="8885758" y="3831237"/>
              <a:chExt cx="2779196" cy="2229821"/>
            </a:xfrm>
          </p:grpSpPr>
          <p:pic>
            <p:nvPicPr>
              <p:cNvPr id="59" name="Picture 58">
                <a:extLst>
                  <a:ext uri="{FF2B5EF4-FFF2-40B4-BE49-F238E27FC236}">
                    <a16:creationId xmlns:a16="http://schemas.microsoft.com/office/drawing/2014/main" id="{413E41C6-0883-5A46-ADC1-13E28F9EF3E5}"/>
                  </a:ext>
                </a:extLst>
              </p:cNvPr>
              <p:cNvPicPr>
                <a:picLocks noChangeAspect="1"/>
              </p:cNvPicPr>
              <p:nvPr/>
            </p:nvPicPr>
            <p:blipFill>
              <a:blip r:embed="rId10"/>
              <a:srcRect/>
              <a:stretch/>
            </p:blipFill>
            <p:spPr>
              <a:xfrm>
                <a:off x="8972669" y="3921976"/>
                <a:ext cx="2605374" cy="1715735"/>
              </a:xfrm>
              <a:prstGeom prst="rect">
                <a:avLst/>
              </a:prstGeom>
            </p:spPr>
          </p:pic>
          <p:pic>
            <p:nvPicPr>
              <p:cNvPr id="60" name="Picture 59" descr="A picture containing text, electronics, display&#10;&#10;Description automatically generated">
                <a:extLst>
                  <a:ext uri="{FF2B5EF4-FFF2-40B4-BE49-F238E27FC236}">
                    <a16:creationId xmlns:a16="http://schemas.microsoft.com/office/drawing/2014/main" id="{CA546B3B-AC97-EE4F-B809-EF345A08AF0A}"/>
                  </a:ext>
                </a:extLst>
              </p:cNvPr>
              <p:cNvPicPr>
                <a:picLocks noChangeAspect="1"/>
              </p:cNvPicPr>
              <p:nvPr/>
            </p:nvPicPr>
            <p:blipFill>
              <a:blip r:embed="rId11"/>
              <a:stretch>
                <a:fillRect/>
              </a:stretch>
            </p:blipFill>
            <p:spPr>
              <a:xfrm>
                <a:off x="8885758" y="3831237"/>
                <a:ext cx="2779196" cy="2229821"/>
              </a:xfrm>
              <a:prstGeom prst="rect">
                <a:avLst/>
              </a:prstGeom>
            </p:spPr>
          </p:pic>
        </p:grpSp>
      </p:grpSp>
    </p:spTree>
    <p:extLst>
      <p:ext uri="{BB962C8B-B14F-4D97-AF65-F5344CB8AC3E}">
        <p14:creationId xmlns:p14="http://schemas.microsoft.com/office/powerpoint/2010/main" val="18237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02A997-F2CF-4B44-AF67-182D4C0F4B95}"/>
              </a:ext>
            </a:extLst>
          </p:cNvPr>
          <p:cNvGraphicFramePr>
            <a:graphicFrameLocks noChangeAspect="1"/>
          </p:cNvGraphicFramePr>
          <p:nvPr>
            <p:custDataLst>
              <p:tags r:id="rId2"/>
            </p:custDataLst>
            <p:extLst>
              <p:ext uri="{D42A27DB-BD31-4B8C-83A1-F6EECF244321}">
                <p14:modId xmlns:p14="http://schemas.microsoft.com/office/powerpoint/2010/main" val="3195056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0"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1402A997-F2CF-4B44-AF67-182D4C0F4B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20" name="Title 2">
            <a:extLst>
              <a:ext uri="{FF2B5EF4-FFF2-40B4-BE49-F238E27FC236}">
                <a16:creationId xmlns:a16="http://schemas.microsoft.com/office/drawing/2014/main" id="{B6856E56-22DB-9E4D-896E-09E54AB34C7B}"/>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Uređivanje osnovnih podataka</a:t>
            </a:r>
            <a:endParaRPr lang="en-US" sz="3000" b="0" dirty="0"/>
          </a:p>
        </p:txBody>
      </p:sp>
      <p:sp>
        <p:nvSpPr>
          <p:cNvPr id="21" name="Title 2">
            <a:extLst>
              <a:ext uri="{FF2B5EF4-FFF2-40B4-BE49-F238E27FC236}">
                <a16:creationId xmlns:a16="http://schemas.microsoft.com/office/drawing/2014/main" id="{2DD076C8-B18F-DF49-B6ED-446086F94E3C}"/>
              </a:ext>
            </a:extLst>
          </p:cNvPr>
          <p:cNvSpPr txBox="1">
            <a:spLocks/>
          </p:cNvSpPr>
          <p:nvPr/>
        </p:nvSpPr>
        <p:spPr>
          <a:xfrm>
            <a:off x="334335" y="1081188"/>
            <a:ext cx="11118911"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Nakon kreiranja naloga, biće neophodno da uredite osnovne podatke, kako bi Securitas bio siguran da su svi podaci validni i ažurirani</a:t>
            </a:r>
            <a:endParaRPr lang="sv-SE" sz="1400" b="0" dirty="0"/>
          </a:p>
        </p:txBody>
      </p:sp>
      <p:sp>
        <p:nvSpPr>
          <p:cNvPr id="43" name="TextBox 42">
            <a:extLst>
              <a:ext uri="{FF2B5EF4-FFF2-40B4-BE49-F238E27FC236}">
                <a16:creationId xmlns:a16="http://schemas.microsoft.com/office/drawing/2014/main" id="{BBB40014-F2EE-AB46-934F-9CBDD7AA541B}"/>
              </a:ext>
            </a:extLst>
          </p:cNvPr>
          <p:cNvSpPr txBox="1"/>
          <p:nvPr/>
        </p:nvSpPr>
        <p:spPr>
          <a:xfrm>
            <a:off x="3115656" y="5836249"/>
            <a:ext cx="1067152"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Pregled profila</a:t>
            </a:r>
            <a:endParaRPr kumimoji="0" lang="en-US" sz="1400" b="0" i="0" u="none" strike="noStrike" kern="1200" cap="none" spc="0" normalizeH="0" baseline="0" dirty="0">
              <a:ln>
                <a:noFill/>
              </a:ln>
              <a:solidFill>
                <a:prstClr val="black"/>
              </a:solidFill>
              <a:effectLst/>
              <a:uLnTx/>
              <a:uFillTx/>
            </a:endParaRPr>
          </a:p>
        </p:txBody>
      </p:sp>
      <p:sp>
        <p:nvSpPr>
          <p:cNvPr id="44" name="TextBox 43">
            <a:extLst>
              <a:ext uri="{FF2B5EF4-FFF2-40B4-BE49-F238E27FC236}">
                <a16:creationId xmlns:a16="http://schemas.microsoft.com/office/drawing/2014/main" id="{4E3733DF-1DAD-7E43-97BB-F090A56E70F0}"/>
              </a:ext>
            </a:extLst>
          </p:cNvPr>
          <p:cNvSpPr txBox="1">
            <a:spLocks/>
          </p:cNvSpPr>
          <p:nvPr/>
        </p:nvSpPr>
        <p:spPr>
          <a:xfrm>
            <a:off x="2812351" y="6114416"/>
            <a:ext cx="1656000" cy="537792"/>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Odaberite kombinaciju ID i PIN za </a:t>
            </a:r>
            <a:r>
              <a:rPr lang="sr-Latn-RS" sz="1100" dirty="0" err="1">
                <a:solidFill>
                  <a:prstClr val="black"/>
                </a:solidFill>
              </a:rPr>
              <a:t>profilne</a:t>
            </a:r>
            <a:r>
              <a:rPr lang="sr-Latn-RS" sz="1100" dirty="0">
                <a:solidFill>
                  <a:prstClr val="black"/>
                </a:solidFill>
              </a:rPr>
              <a:t> podatke koje želite da izmenite</a:t>
            </a:r>
            <a:endParaRPr kumimoji="0" lang="en-US" sz="1100" b="0" i="0" u="none" strike="noStrike" kern="1200" cap="none" spc="0" normalizeH="0" baseline="0" dirty="0">
              <a:ln>
                <a:noFill/>
              </a:ln>
              <a:solidFill>
                <a:prstClr val="black"/>
              </a:solidFill>
              <a:effectLst/>
              <a:uLnTx/>
              <a:uFillTx/>
            </a:endParaRPr>
          </a:p>
        </p:txBody>
      </p:sp>
      <p:sp>
        <p:nvSpPr>
          <p:cNvPr id="45" name="TextBox 44">
            <a:extLst>
              <a:ext uri="{FF2B5EF4-FFF2-40B4-BE49-F238E27FC236}">
                <a16:creationId xmlns:a16="http://schemas.microsoft.com/office/drawing/2014/main" id="{494D02DE-2E78-6D4A-ABA0-2249D2CFE62E}"/>
              </a:ext>
            </a:extLst>
          </p:cNvPr>
          <p:cNvSpPr txBox="1"/>
          <p:nvPr/>
        </p:nvSpPr>
        <p:spPr>
          <a:xfrm>
            <a:off x="4719866" y="5836249"/>
            <a:ext cx="206779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Podaci o profilu</a:t>
            </a:r>
            <a:endParaRPr kumimoji="0" lang="en-US" sz="1400" b="0" i="0" u="none" strike="noStrike" kern="1200" cap="none" spc="0" normalizeH="0" baseline="0" dirty="0">
              <a:ln>
                <a:noFill/>
              </a:ln>
              <a:solidFill>
                <a:prstClr val="black"/>
              </a:solidFill>
              <a:effectLst/>
              <a:uLnTx/>
              <a:uFillTx/>
            </a:endParaRPr>
          </a:p>
        </p:txBody>
      </p:sp>
      <p:sp>
        <p:nvSpPr>
          <p:cNvPr id="46" name="TextBox 45">
            <a:extLst>
              <a:ext uri="{FF2B5EF4-FFF2-40B4-BE49-F238E27FC236}">
                <a16:creationId xmlns:a16="http://schemas.microsoft.com/office/drawing/2014/main" id="{8085C091-43D6-2247-977C-8AF059D97D02}"/>
              </a:ext>
            </a:extLst>
          </p:cNvPr>
          <p:cNvSpPr txBox="1">
            <a:spLocks/>
          </p:cNvSpPr>
          <p:nvPr/>
        </p:nvSpPr>
        <p:spPr>
          <a:xfrm>
            <a:off x="4925762" y="6114416"/>
            <a:ext cx="1656000"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Izmenite odabrane podatke</a:t>
            </a:r>
            <a:endParaRPr kumimoji="0" lang="en-US" sz="1100" b="0" i="0" u="none" strike="noStrike" kern="1200" cap="none" spc="0" normalizeH="0" baseline="0" dirty="0">
              <a:ln>
                <a:noFill/>
              </a:ln>
              <a:solidFill>
                <a:prstClr val="black"/>
              </a:solidFill>
              <a:effectLst/>
              <a:uLnTx/>
              <a:uFillTx/>
            </a:endParaRPr>
          </a:p>
        </p:txBody>
      </p:sp>
      <p:sp>
        <p:nvSpPr>
          <p:cNvPr id="47" name="TextBox 46">
            <a:extLst>
              <a:ext uri="{FF2B5EF4-FFF2-40B4-BE49-F238E27FC236}">
                <a16:creationId xmlns:a16="http://schemas.microsoft.com/office/drawing/2014/main" id="{5027C205-B9A5-AA41-B5ED-EA9B3E57D8D7}"/>
              </a:ext>
            </a:extLst>
          </p:cNvPr>
          <p:cNvSpPr txBox="1"/>
          <p:nvPr/>
        </p:nvSpPr>
        <p:spPr>
          <a:xfrm>
            <a:off x="6987355" y="5836249"/>
            <a:ext cx="1741887"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Promenite broj telefona</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48" name="TextBox 47">
            <a:extLst>
              <a:ext uri="{FF2B5EF4-FFF2-40B4-BE49-F238E27FC236}">
                <a16:creationId xmlns:a16="http://schemas.microsoft.com/office/drawing/2014/main" id="{591DB70D-7943-2546-A2BD-C619CBC8CCBF}"/>
              </a:ext>
            </a:extLst>
          </p:cNvPr>
          <p:cNvSpPr txBox="1">
            <a:spLocks/>
          </p:cNvSpPr>
          <p:nvPr/>
        </p:nvSpPr>
        <p:spPr>
          <a:xfrm>
            <a:off x="7030294" y="6114416"/>
            <a:ext cx="1656000"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Unesite promene i </a:t>
            </a:r>
            <a:r>
              <a:rPr lang="sr-Latn-RS" sz="1100" dirty="0" err="1">
                <a:solidFill>
                  <a:prstClr val="black"/>
                </a:solidFill>
              </a:rPr>
              <a:t>potvrdit</a:t>
            </a:r>
            <a:r>
              <a:rPr lang="sr-Cyrl-RS" sz="1100" dirty="0">
                <a:solidFill>
                  <a:prstClr val="black"/>
                </a:solidFill>
              </a:rPr>
              <a:t>е </a:t>
            </a:r>
            <a:r>
              <a:rPr lang="sr-Latn-RS" sz="1100" dirty="0">
                <a:solidFill>
                  <a:prstClr val="black"/>
                </a:solidFill>
              </a:rPr>
              <a:t>klikom na </a:t>
            </a:r>
            <a:r>
              <a:rPr lang="en-US" sz="1100" dirty="0">
                <a:solidFill>
                  <a:prstClr val="black"/>
                </a:solidFill>
              </a:rPr>
              <a:t>“</a:t>
            </a:r>
            <a:r>
              <a:rPr lang="en-US" sz="1100" dirty="0" err="1">
                <a:solidFill>
                  <a:prstClr val="black"/>
                </a:solidFill>
              </a:rPr>
              <a:t>kraj</a:t>
            </a:r>
            <a:r>
              <a:rPr lang="en-US" sz="1100" dirty="0">
                <a:solidFill>
                  <a:prstClr val="black"/>
                </a:solidFill>
              </a:rPr>
              <a:t>” </a:t>
            </a:r>
            <a:endParaRPr kumimoji="0" lang="en-US" sz="1100" b="0" i="0" u="none" strike="noStrike" kern="1200" cap="none" spc="0" normalizeH="0" baseline="0" dirty="0">
              <a:ln>
                <a:noFill/>
              </a:ln>
              <a:solidFill>
                <a:prstClr val="black"/>
              </a:solidFill>
              <a:effectLst/>
              <a:uLnTx/>
              <a:uFillTx/>
            </a:endParaRPr>
          </a:p>
        </p:txBody>
      </p:sp>
      <p:sp>
        <p:nvSpPr>
          <p:cNvPr id="49" name="TextBox 48">
            <a:extLst>
              <a:ext uri="{FF2B5EF4-FFF2-40B4-BE49-F238E27FC236}">
                <a16:creationId xmlns:a16="http://schemas.microsoft.com/office/drawing/2014/main" id="{494F321E-9636-9D4B-AA02-1C8283E3FF8F}"/>
              </a:ext>
            </a:extLst>
          </p:cNvPr>
          <p:cNvSpPr txBox="1"/>
          <p:nvPr/>
        </p:nvSpPr>
        <p:spPr>
          <a:xfrm>
            <a:off x="1175944" y="5836249"/>
            <a:ext cx="737510"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Navigacija</a:t>
            </a:r>
            <a:endParaRPr kumimoji="0" lang="en-US" sz="1400" b="0" i="0" u="none" strike="noStrike" kern="1200" cap="none" spc="0" normalizeH="0" baseline="0" dirty="0">
              <a:ln>
                <a:noFill/>
              </a:ln>
              <a:solidFill>
                <a:prstClr val="black"/>
              </a:solidFill>
              <a:effectLst/>
              <a:uLnTx/>
              <a:uFillTx/>
            </a:endParaRPr>
          </a:p>
        </p:txBody>
      </p:sp>
      <p:sp>
        <p:nvSpPr>
          <p:cNvPr id="51" name="TextBox 50">
            <a:extLst>
              <a:ext uri="{FF2B5EF4-FFF2-40B4-BE49-F238E27FC236}">
                <a16:creationId xmlns:a16="http://schemas.microsoft.com/office/drawing/2014/main" id="{3D6B8908-EF0D-0048-A9F8-1B6D0447BBE6}"/>
              </a:ext>
            </a:extLst>
          </p:cNvPr>
          <p:cNvSpPr txBox="1">
            <a:spLocks/>
          </p:cNvSpPr>
          <p:nvPr/>
        </p:nvSpPr>
        <p:spPr>
          <a:xfrm>
            <a:off x="716696" y="6114416"/>
            <a:ext cx="1656000"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Otvorite podešavanja u gornjem desnom uglu </a:t>
            </a:r>
            <a:r>
              <a:rPr lang="sr-Latn-RS" sz="1100" dirty="0" err="1">
                <a:solidFill>
                  <a:prstClr val="black"/>
                </a:solidFill>
              </a:rPr>
              <a:t>počtne</a:t>
            </a:r>
            <a:r>
              <a:rPr lang="sr-Latn-RS" sz="1100" dirty="0">
                <a:solidFill>
                  <a:prstClr val="black"/>
                </a:solidFill>
              </a:rPr>
              <a:t> stranice</a:t>
            </a:r>
            <a:endParaRPr lang="en-US" sz="1100" dirty="0">
              <a:solidFill>
                <a:prstClr val="black"/>
              </a:solidFill>
            </a:endParaRPr>
          </a:p>
        </p:txBody>
      </p:sp>
      <p:pic>
        <p:nvPicPr>
          <p:cNvPr id="34" name="Picture 33">
            <a:extLst>
              <a:ext uri="{FF2B5EF4-FFF2-40B4-BE49-F238E27FC236}">
                <a16:creationId xmlns:a16="http://schemas.microsoft.com/office/drawing/2014/main" id="{CFD7C64B-50BE-4540-A0E5-42E5B06074C2}"/>
              </a:ext>
            </a:extLst>
          </p:cNvPr>
          <p:cNvPicPr>
            <a:picLocks noChangeAspect="1"/>
          </p:cNvPicPr>
          <p:nvPr/>
        </p:nvPicPr>
        <p:blipFill>
          <a:blip r:embed="rId7"/>
          <a:srcRect/>
          <a:stretch/>
        </p:blipFill>
        <p:spPr>
          <a:xfrm>
            <a:off x="712864" y="1953997"/>
            <a:ext cx="7988274" cy="3603600"/>
          </a:xfrm>
          <a:prstGeom prst="rect">
            <a:avLst/>
          </a:prstGeom>
        </p:spPr>
      </p:pic>
      <p:pic>
        <p:nvPicPr>
          <p:cNvPr id="25" name="Picture 2" descr="Png Iphone X Transparent | Phone template, Iphone mockup, Iphone  transparent case">
            <a:extLst>
              <a:ext uri="{FF2B5EF4-FFF2-40B4-BE49-F238E27FC236}">
                <a16:creationId xmlns:a16="http://schemas.microsoft.com/office/drawing/2014/main" id="{3AF33257-E287-6149-ACAB-BB22945721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9094"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ng Iphone X Transparent | Phone template, Iphone mockup, Iphone  transparent case">
            <a:extLst>
              <a:ext uri="{FF2B5EF4-FFF2-40B4-BE49-F238E27FC236}">
                <a16:creationId xmlns:a16="http://schemas.microsoft.com/office/drawing/2014/main" id="{C03BD932-A226-684B-A23D-D4D7A0BF9F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496"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Png Iphone X Transparent | Phone template, Iphone mockup, Iphone  transparent case">
            <a:extLst>
              <a:ext uri="{FF2B5EF4-FFF2-40B4-BE49-F238E27FC236}">
                <a16:creationId xmlns:a16="http://schemas.microsoft.com/office/drawing/2014/main" id="{C388FB03-6D0D-3642-9D27-095E975284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4562"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a:extLst>
              <a:ext uri="{FF2B5EF4-FFF2-40B4-BE49-F238E27FC236}">
                <a16:creationId xmlns:a16="http://schemas.microsoft.com/office/drawing/2014/main" id="{9CC64D6D-516F-2E49-81E3-4C387ECEA8BA}"/>
              </a:ext>
            </a:extLst>
          </p:cNvPr>
          <p:cNvSpPr>
            <a:spLocks noChangeAspect="1"/>
          </p:cNvSpPr>
          <p:nvPr/>
        </p:nvSpPr>
        <p:spPr>
          <a:xfrm>
            <a:off x="2041136" y="2375836"/>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b="0" i="0" u="none" strike="noStrike" kern="1200" cap="none" spc="0" normalizeH="0" baseline="0">
              <a:ln>
                <a:noFill/>
              </a:ln>
              <a:solidFill>
                <a:prstClr val="white"/>
              </a:solidFill>
              <a:effectLst/>
              <a:uLnTx/>
              <a:uFillTx/>
              <a:ea typeface="+mn-ea"/>
              <a:cs typeface="+mn-cs"/>
            </a:endParaRPr>
          </a:p>
        </p:txBody>
      </p:sp>
      <p:sp>
        <p:nvSpPr>
          <p:cNvPr id="29" name="Oval 28">
            <a:extLst>
              <a:ext uri="{FF2B5EF4-FFF2-40B4-BE49-F238E27FC236}">
                <a16:creationId xmlns:a16="http://schemas.microsoft.com/office/drawing/2014/main" id="{2FF31697-C723-7646-B343-C890AEAA988F}"/>
              </a:ext>
            </a:extLst>
          </p:cNvPr>
          <p:cNvSpPr>
            <a:spLocks noChangeAspect="1"/>
          </p:cNvSpPr>
          <p:nvPr/>
        </p:nvSpPr>
        <p:spPr>
          <a:xfrm>
            <a:off x="3763682" y="432413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b="0" i="0" u="none" strike="noStrike" kern="1200" cap="none" spc="0" normalizeH="0" baseline="0">
              <a:ln>
                <a:noFill/>
              </a:ln>
              <a:solidFill>
                <a:prstClr val="white"/>
              </a:solidFill>
              <a:effectLst/>
              <a:uLnTx/>
              <a:uFillTx/>
              <a:ea typeface="+mn-ea"/>
              <a:cs typeface="+mn-cs"/>
            </a:endParaRPr>
          </a:p>
        </p:txBody>
      </p:sp>
      <p:sp>
        <p:nvSpPr>
          <p:cNvPr id="31" name="Oval 30">
            <a:extLst>
              <a:ext uri="{FF2B5EF4-FFF2-40B4-BE49-F238E27FC236}">
                <a16:creationId xmlns:a16="http://schemas.microsoft.com/office/drawing/2014/main" id="{B2D1EBD7-2CA5-CE45-870B-AC86B80C6398}"/>
              </a:ext>
            </a:extLst>
          </p:cNvPr>
          <p:cNvSpPr>
            <a:spLocks noChangeAspect="1"/>
          </p:cNvSpPr>
          <p:nvPr/>
        </p:nvSpPr>
        <p:spPr>
          <a:xfrm>
            <a:off x="5822526" y="4957567"/>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b="0" i="0" u="none" strike="noStrike" kern="1200" cap="none" spc="0" normalizeH="0" baseline="0">
              <a:ln>
                <a:noFill/>
              </a:ln>
              <a:solidFill>
                <a:prstClr val="white"/>
              </a:solidFill>
              <a:effectLst/>
              <a:uLnTx/>
              <a:uFillTx/>
              <a:ea typeface="+mn-ea"/>
              <a:cs typeface="+mn-cs"/>
            </a:endParaRPr>
          </a:p>
        </p:txBody>
      </p:sp>
      <p:pic>
        <p:nvPicPr>
          <p:cNvPr id="74" name="Picture 2" descr="Png Iphone X Transparent | Phone template, Iphone mockup, Iphone  transparent case">
            <a:extLst>
              <a:ext uri="{FF2B5EF4-FFF2-40B4-BE49-F238E27FC236}">
                <a16:creationId xmlns:a16="http://schemas.microsoft.com/office/drawing/2014/main" id="{5DCABC7F-3FCA-D74C-9655-C507D65763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0029" y="1862300"/>
            <a:ext cx="2558400" cy="387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A6B0E3-4833-4831-941D-7401590946C9}"/>
              </a:ext>
            </a:extLst>
          </p:cNvPr>
          <p:cNvGraphicFramePr>
            <a:graphicFrameLocks noChangeAspect="1"/>
          </p:cNvGraphicFramePr>
          <p:nvPr>
            <p:custDataLst>
              <p:tags r:id="rId2"/>
            </p:custDataLst>
            <p:extLst>
              <p:ext uri="{D42A27DB-BD31-4B8C-83A1-F6EECF244321}">
                <p14:modId xmlns:p14="http://schemas.microsoft.com/office/powerpoint/2010/main" val="2748200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3"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E3A6B0E3-4833-4831-941D-7401590946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16" name="Title 2">
            <a:extLst>
              <a:ext uri="{FF2B5EF4-FFF2-40B4-BE49-F238E27FC236}">
                <a16:creationId xmlns:a16="http://schemas.microsoft.com/office/drawing/2014/main" id="{3697138F-4CD7-4048-B4BE-9DDF65B30364}"/>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3000" b="0" dirty="0"/>
              <a:t>Pregled statusa alarma</a:t>
            </a:r>
            <a:endParaRPr lang="en-US" sz="3000" b="0" dirty="0"/>
          </a:p>
        </p:txBody>
      </p:sp>
      <p:sp>
        <p:nvSpPr>
          <p:cNvPr id="17" name="Title 2">
            <a:extLst>
              <a:ext uri="{FF2B5EF4-FFF2-40B4-BE49-F238E27FC236}">
                <a16:creationId xmlns:a16="http://schemas.microsoft.com/office/drawing/2014/main" id="{EDE0C118-BFDC-DA4C-8992-21F7F92269BE}"/>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1400" b="0" dirty="0"/>
              <a:t>Pregledajte statuse alarma povezniha na Securitas Operativni Centar</a:t>
            </a:r>
          </a:p>
        </p:txBody>
      </p:sp>
      <p:pic>
        <p:nvPicPr>
          <p:cNvPr id="13" name="Picture 12">
            <a:extLst>
              <a:ext uri="{FF2B5EF4-FFF2-40B4-BE49-F238E27FC236}">
                <a16:creationId xmlns:a16="http://schemas.microsoft.com/office/drawing/2014/main" id="{FBEDC357-2908-8944-9931-C5AD3A6B1F26}"/>
              </a:ext>
            </a:extLst>
          </p:cNvPr>
          <p:cNvPicPr>
            <a:picLocks noChangeAspect="1"/>
          </p:cNvPicPr>
          <p:nvPr/>
        </p:nvPicPr>
        <p:blipFill>
          <a:blip r:embed="rId6"/>
          <a:srcRect/>
          <a:stretch/>
        </p:blipFill>
        <p:spPr>
          <a:xfrm>
            <a:off x="722228" y="1951104"/>
            <a:ext cx="5874384" cy="3600000"/>
          </a:xfrm>
          <a:prstGeom prst="rect">
            <a:avLst/>
          </a:prstGeom>
        </p:spPr>
      </p:pic>
      <p:sp>
        <p:nvSpPr>
          <p:cNvPr id="35" name="Rectangle 34">
            <a:extLst>
              <a:ext uri="{FF2B5EF4-FFF2-40B4-BE49-F238E27FC236}">
                <a16:creationId xmlns:a16="http://schemas.microsoft.com/office/drawing/2014/main" id="{5E04F5F3-A4A6-F946-9103-3BBE0A12DDD2}"/>
              </a:ext>
            </a:extLst>
          </p:cNvPr>
          <p:cNvSpPr/>
          <p:nvPr/>
        </p:nvSpPr>
        <p:spPr>
          <a:xfrm>
            <a:off x="3702327" y="2519175"/>
            <a:ext cx="756000" cy="6802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ecuritas Pro Office"/>
              <a:ea typeface="+mn-ea"/>
              <a:cs typeface="+mn-cs"/>
            </a:endParaRPr>
          </a:p>
        </p:txBody>
      </p:sp>
      <p:sp>
        <p:nvSpPr>
          <p:cNvPr id="36" name="TextBox 35">
            <a:extLst>
              <a:ext uri="{FF2B5EF4-FFF2-40B4-BE49-F238E27FC236}">
                <a16:creationId xmlns:a16="http://schemas.microsoft.com/office/drawing/2014/main" id="{58A673CD-DC79-E049-9E5F-8DD6F2268412}"/>
              </a:ext>
            </a:extLst>
          </p:cNvPr>
          <p:cNvSpPr txBox="1"/>
          <p:nvPr/>
        </p:nvSpPr>
        <p:spPr>
          <a:xfrm>
            <a:off x="1028978" y="5810362"/>
            <a:ext cx="1031437"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Štićeni objekti</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38" name="TextBox 37">
            <a:extLst>
              <a:ext uri="{FF2B5EF4-FFF2-40B4-BE49-F238E27FC236}">
                <a16:creationId xmlns:a16="http://schemas.microsoft.com/office/drawing/2014/main" id="{A4AA937F-F5B6-9B46-8188-FCFC3BAD0732}"/>
              </a:ext>
            </a:extLst>
          </p:cNvPr>
          <p:cNvSpPr txBox="1"/>
          <p:nvPr/>
        </p:nvSpPr>
        <p:spPr>
          <a:xfrm>
            <a:off x="733424" y="6106358"/>
            <a:ext cx="1587033" cy="504218"/>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r-Latn-RS" sz="1100" b="0" i="0" u="none" strike="noStrike" kern="1200" cap="none" spc="0" normalizeH="0" baseline="0" dirty="0">
                <a:ln>
                  <a:noFill/>
                </a:ln>
                <a:solidFill>
                  <a:prstClr val="black"/>
                </a:solidFill>
                <a:effectLst/>
                <a:uLnTx/>
                <a:uFillTx/>
                <a:ea typeface="+mn-ea"/>
                <a:cs typeface="+mn-cs"/>
              </a:rPr>
              <a:t>Na početnoj stranici možete </a:t>
            </a:r>
            <a:r>
              <a:rPr kumimoji="0" lang="sr-Latn-RS" sz="1100" b="0" i="0" u="none" strike="noStrike" kern="1200" cap="none" spc="0" normalizeH="0" baseline="0" dirty="0" err="1">
                <a:ln>
                  <a:noFill/>
                </a:ln>
                <a:solidFill>
                  <a:prstClr val="black"/>
                </a:solidFill>
                <a:effectLst/>
                <a:uLnTx/>
                <a:uFillTx/>
                <a:ea typeface="+mn-ea"/>
                <a:cs typeface="+mn-cs"/>
              </a:rPr>
              <a:t>izršiti</a:t>
            </a:r>
            <a:r>
              <a:rPr kumimoji="0" lang="sr-Latn-RS" sz="1100" b="0" i="0" u="none" strike="noStrike" kern="1200" cap="none" spc="0" normalizeH="0" baseline="0" dirty="0">
                <a:ln>
                  <a:noFill/>
                </a:ln>
                <a:solidFill>
                  <a:prstClr val="black"/>
                </a:solidFill>
                <a:effectLst/>
                <a:uLnTx/>
                <a:uFillTx/>
                <a:ea typeface="+mn-ea"/>
                <a:cs typeface="+mn-cs"/>
              </a:rPr>
              <a:t> brzi pregled svih </a:t>
            </a:r>
            <a:r>
              <a:rPr kumimoji="0" lang="sr-Latn-RS" sz="1100" b="0" i="0" u="none" strike="noStrike" kern="1200" cap="none" spc="0" normalizeH="0" baseline="0" dirty="0" err="1">
                <a:ln>
                  <a:noFill/>
                </a:ln>
                <a:solidFill>
                  <a:prstClr val="black"/>
                </a:solidFill>
                <a:effectLst/>
                <a:uLnTx/>
                <a:uFillTx/>
                <a:ea typeface="+mn-ea"/>
                <a:cs typeface="+mn-cs"/>
              </a:rPr>
              <a:t>štićenih</a:t>
            </a:r>
            <a:r>
              <a:rPr kumimoji="0" lang="sr-Latn-RS" sz="1100" b="0" i="0" u="none" strike="noStrike" kern="1200" cap="none" spc="0" normalizeH="0" baseline="0" dirty="0">
                <a:ln>
                  <a:noFill/>
                </a:ln>
                <a:solidFill>
                  <a:prstClr val="black"/>
                </a:solidFill>
                <a:effectLst/>
                <a:uLnTx/>
                <a:uFillTx/>
                <a:ea typeface="+mn-ea"/>
                <a:cs typeface="+mn-cs"/>
              </a:rPr>
              <a:t> lokacija</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45" name="TextBox 44">
            <a:extLst>
              <a:ext uri="{FF2B5EF4-FFF2-40B4-BE49-F238E27FC236}">
                <a16:creationId xmlns:a16="http://schemas.microsoft.com/office/drawing/2014/main" id="{FF06FBEC-050F-AF48-91B9-1C08D720DB75}"/>
              </a:ext>
            </a:extLst>
          </p:cNvPr>
          <p:cNvSpPr txBox="1"/>
          <p:nvPr/>
        </p:nvSpPr>
        <p:spPr>
          <a:xfrm>
            <a:off x="4808380" y="5827749"/>
            <a:ext cx="1901803"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statusima alarma</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6" name="TextBox 45">
            <a:extLst>
              <a:ext uri="{FF2B5EF4-FFF2-40B4-BE49-F238E27FC236}">
                <a16:creationId xmlns:a16="http://schemas.microsoft.com/office/drawing/2014/main" id="{89C146A7-590C-554D-880B-E64AB77C34C9}"/>
              </a:ext>
            </a:extLst>
          </p:cNvPr>
          <p:cNvSpPr txBox="1"/>
          <p:nvPr/>
        </p:nvSpPr>
        <p:spPr>
          <a:xfrm>
            <a:off x="4965759" y="6128421"/>
            <a:ext cx="1587033" cy="706875"/>
          </a:xfrm>
          <a:prstGeom prst="rect">
            <a:avLst/>
          </a:prstGeom>
          <a:noFill/>
        </p:spPr>
        <p:txBody>
          <a:bodyPr wrap="square" lIns="0" tIns="0" rIns="0" bIns="0" rtlCol="0" anchor="t">
            <a:noAutofit/>
          </a:bodyPr>
          <a:lstStyle/>
          <a:p>
            <a:pPr>
              <a:lnSpc>
                <a:spcPct val="90000"/>
              </a:lnSpc>
              <a:spcBef>
                <a:spcPts val="1200"/>
              </a:spcBef>
              <a:defRPr/>
            </a:pPr>
            <a:r>
              <a:rPr kumimoji="0" lang="sr-Latn-RS" sz="1100" b="0" i="0" u="none" strike="noStrike" kern="1200" cap="none" spc="0" normalizeH="0" baseline="0" dirty="0">
                <a:ln>
                  <a:noFill/>
                </a:ln>
                <a:effectLst/>
                <a:uLnTx/>
                <a:uFillTx/>
                <a:ea typeface="+mn-ea"/>
                <a:cs typeface="+mn-cs"/>
              </a:rPr>
              <a:t>Pristupite izabranom alarmnom sistemu za upravljanje svakom pojedinačnom zonom</a:t>
            </a:r>
            <a:endParaRPr kumimoji="0" lang="en-AU" sz="1100" b="0" i="0" u="none" strike="noStrike" kern="1200" cap="none" spc="0" normalizeH="0" baseline="0" dirty="0">
              <a:ln>
                <a:noFill/>
              </a:ln>
              <a:effectLst/>
              <a:uLnTx/>
              <a:uFillTx/>
              <a:ea typeface="+mn-ea"/>
              <a:cs typeface="+mn-cs"/>
            </a:endParaRPr>
          </a:p>
        </p:txBody>
      </p:sp>
      <p:sp>
        <p:nvSpPr>
          <p:cNvPr id="47" name="TextBox 46">
            <a:extLst>
              <a:ext uri="{FF2B5EF4-FFF2-40B4-BE49-F238E27FC236}">
                <a16:creationId xmlns:a16="http://schemas.microsoft.com/office/drawing/2014/main" id="{54480CAE-4222-AD4A-94AA-175FC505B2CE}"/>
              </a:ext>
            </a:extLst>
          </p:cNvPr>
          <p:cNvSpPr txBox="1"/>
          <p:nvPr/>
        </p:nvSpPr>
        <p:spPr>
          <a:xfrm>
            <a:off x="2690221" y="5827749"/>
            <a:ext cx="1923540"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Podaci o </a:t>
            </a:r>
            <a:r>
              <a:rPr lang="sr-Latn-RS" sz="1400" dirty="0" err="1">
                <a:solidFill>
                  <a:prstClr val="black"/>
                </a:solidFill>
              </a:rPr>
              <a:t>štićenom</a:t>
            </a:r>
            <a:r>
              <a:rPr lang="sr-Latn-RS" sz="1400" dirty="0">
                <a:solidFill>
                  <a:prstClr val="black"/>
                </a:solidFill>
              </a:rPr>
              <a:t> objektu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8" name="TextBox 47">
            <a:extLst>
              <a:ext uri="{FF2B5EF4-FFF2-40B4-BE49-F238E27FC236}">
                <a16:creationId xmlns:a16="http://schemas.microsoft.com/office/drawing/2014/main" id="{96DDD3D8-8FA5-BF4B-8A7B-8D477B23A4B3}"/>
              </a:ext>
            </a:extLst>
          </p:cNvPr>
          <p:cNvSpPr txBox="1"/>
          <p:nvPr/>
        </p:nvSpPr>
        <p:spPr>
          <a:xfrm>
            <a:off x="2858470" y="6130675"/>
            <a:ext cx="1587033" cy="504218"/>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U odeljku sa alarmima dostupni su različiti podaci o statusima alarma</a:t>
            </a:r>
            <a:r>
              <a:rPr lang="sv-SE" sz="1100" dirty="0">
                <a:solidFill>
                  <a:prstClr val="black"/>
                </a:solidFill>
              </a:rPr>
              <a:t>  </a:t>
            </a:r>
          </a:p>
        </p:txBody>
      </p:sp>
      <p:sp>
        <p:nvSpPr>
          <p:cNvPr id="52" name="Oval 51">
            <a:extLst>
              <a:ext uri="{FF2B5EF4-FFF2-40B4-BE49-F238E27FC236}">
                <a16:creationId xmlns:a16="http://schemas.microsoft.com/office/drawing/2014/main" id="{2874952C-871C-7546-B4A0-0BCF1F89D59D}"/>
              </a:ext>
            </a:extLst>
          </p:cNvPr>
          <p:cNvSpPr>
            <a:spLocks noChangeAspect="1"/>
          </p:cNvSpPr>
          <p:nvPr/>
        </p:nvSpPr>
        <p:spPr>
          <a:xfrm>
            <a:off x="1663750" y="4730927"/>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5" name="Oval 54">
            <a:extLst>
              <a:ext uri="{FF2B5EF4-FFF2-40B4-BE49-F238E27FC236}">
                <a16:creationId xmlns:a16="http://schemas.microsoft.com/office/drawing/2014/main" id="{62D317E3-8711-544B-B6F6-55158082AFF4}"/>
              </a:ext>
            </a:extLst>
          </p:cNvPr>
          <p:cNvSpPr>
            <a:spLocks noChangeAspect="1"/>
          </p:cNvSpPr>
          <p:nvPr/>
        </p:nvSpPr>
        <p:spPr>
          <a:xfrm>
            <a:off x="3659420" y="458125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pic>
        <p:nvPicPr>
          <p:cNvPr id="27" name="Picture 2" descr="Png Iphone X Transparent | Phone template, Iphone mockup, Iphone  transparent case">
            <a:extLst>
              <a:ext uri="{FF2B5EF4-FFF2-40B4-BE49-F238E27FC236}">
                <a16:creationId xmlns:a16="http://schemas.microsoft.com/office/drawing/2014/main" id="{54FEA228-B07A-BB4A-A6CA-075976DA86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96"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ng Iphone X Transparent | Phone template, Iphone mockup, Iphone  transparent case">
            <a:extLst>
              <a:ext uri="{FF2B5EF4-FFF2-40B4-BE49-F238E27FC236}">
                <a16:creationId xmlns:a16="http://schemas.microsoft.com/office/drawing/2014/main" id="{B01DE78E-B5EF-2A4B-9E5B-590A313739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0075"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ng Iphone X Transparent | Phone template, Iphone mockup, Iphone  transparent case">
            <a:extLst>
              <a:ext uri="{FF2B5EF4-FFF2-40B4-BE49-F238E27FC236}">
                <a16:creationId xmlns:a16="http://schemas.microsoft.com/office/drawing/2014/main" id="{9FF12B9B-C060-D746-A49F-A65D8E915C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786"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5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3756BD-E3F7-4826-990D-EC89FC624A9C}"/>
              </a:ext>
            </a:extLst>
          </p:cNvPr>
          <p:cNvGraphicFramePr>
            <a:graphicFrameLocks noChangeAspect="1"/>
          </p:cNvGraphicFramePr>
          <p:nvPr>
            <p:custDataLst>
              <p:tags r:id="rId2"/>
            </p:custDataLst>
            <p:extLst>
              <p:ext uri="{D42A27DB-BD31-4B8C-83A1-F6EECF244321}">
                <p14:modId xmlns:p14="http://schemas.microsoft.com/office/powerpoint/2010/main" val="345883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7"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1C3756BD-E3F7-4826-990D-EC89FC624A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22" name="Title 2">
            <a:extLst>
              <a:ext uri="{FF2B5EF4-FFF2-40B4-BE49-F238E27FC236}">
                <a16:creationId xmlns:a16="http://schemas.microsoft.com/office/drawing/2014/main" id="{2E850ABB-175F-9C44-8D44-463314027837}"/>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Dodajte novu kontakt osobu za svaki štićeni objekat</a:t>
            </a:r>
            <a:endParaRPr lang="en-US" sz="3000" b="0" dirty="0"/>
          </a:p>
        </p:txBody>
      </p:sp>
      <p:sp>
        <p:nvSpPr>
          <p:cNvPr id="23" name="Title 2">
            <a:extLst>
              <a:ext uri="{FF2B5EF4-FFF2-40B4-BE49-F238E27FC236}">
                <a16:creationId xmlns:a16="http://schemas.microsoft.com/office/drawing/2014/main" id="{4B22B7D1-963E-0341-8EA4-8544C4C91161}"/>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U slučaju da želite da dodate kolegu ili drugu osobu kao kontakt, potrebno je da ažurirate informacije o </a:t>
            </a:r>
            <a:r>
              <a:rPr lang="sr-Latn-RS" sz="1400" b="0" dirty="0" err="1"/>
              <a:t>štićenom</a:t>
            </a:r>
            <a:r>
              <a:rPr lang="sr-Latn-RS" sz="1400" b="0" dirty="0"/>
              <a:t> objektu</a:t>
            </a:r>
            <a:endParaRPr lang="sv-SE" sz="1400" b="0" dirty="0"/>
          </a:p>
        </p:txBody>
      </p:sp>
      <p:sp>
        <p:nvSpPr>
          <p:cNvPr id="9" name="TextBox 8">
            <a:extLst>
              <a:ext uri="{FF2B5EF4-FFF2-40B4-BE49-F238E27FC236}">
                <a16:creationId xmlns:a16="http://schemas.microsoft.com/office/drawing/2014/main" id="{583F8450-39BF-264F-99E5-11127879479A}"/>
              </a:ext>
            </a:extLst>
          </p:cNvPr>
          <p:cNvSpPr txBox="1"/>
          <p:nvPr/>
        </p:nvSpPr>
        <p:spPr>
          <a:xfrm>
            <a:off x="645579" y="5810362"/>
            <a:ext cx="1798249" cy="193899"/>
          </a:xfrm>
          <a:prstGeom prst="rect">
            <a:avLst/>
          </a:prstGeom>
          <a:noFill/>
        </p:spPr>
        <p:txBody>
          <a:bodyPr wrap="none" lIns="0" tIns="0" rIns="0" bIns="0" rtlCol="0">
            <a:spAutoFit/>
          </a:bodyPr>
          <a:lstStyle/>
          <a:p>
            <a:pPr lvl="0" algn="ctr">
              <a:lnSpc>
                <a:spcPct val="90000"/>
              </a:lnSpc>
              <a:spcBef>
                <a:spcPts val="1200"/>
              </a:spcBef>
              <a:defRPr/>
            </a:pPr>
            <a:r>
              <a:rPr lang="sr-Latn-RS" sz="1400" dirty="0">
                <a:solidFill>
                  <a:prstClr val="black"/>
                </a:solidFill>
              </a:rPr>
              <a:t>Izaberite </a:t>
            </a:r>
            <a:r>
              <a:rPr lang="sr-Latn-RS" sz="1400" dirty="0" err="1">
                <a:solidFill>
                  <a:prstClr val="black"/>
                </a:solidFill>
              </a:rPr>
              <a:t>štićenu</a:t>
            </a:r>
            <a:r>
              <a:rPr lang="sr-Latn-RS" sz="1400" dirty="0">
                <a:solidFill>
                  <a:prstClr val="black"/>
                </a:solidFill>
              </a:rPr>
              <a:t> lokaciju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10" name="TextBox 9">
            <a:extLst>
              <a:ext uri="{FF2B5EF4-FFF2-40B4-BE49-F238E27FC236}">
                <a16:creationId xmlns:a16="http://schemas.microsoft.com/office/drawing/2014/main" id="{B9F76B40-086E-1E41-B938-B792E3208D62}"/>
              </a:ext>
            </a:extLst>
          </p:cNvPr>
          <p:cNvSpPr txBox="1"/>
          <p:nvPr/>
        </p:nvSpPr>
        <p:spPr>
          <a:xfrm>
            <a:off x="686653" y="6115236"/>
            <a:ext cx="1716086" cy="680467"/>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Odaberite lokacije gde želite da dodate novu kontakt osobu</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13" name="TextBox 12">
            <a:extLst>
              <a:ext uri="{FF2B5EF4-FFF2-40B4-BE49-F238E27FC236}">
                <a16:creationId xmlns:a16="http://schemas.microsoft.com/office/drawing/2014/main" id="{552DF6A8-E40F-C047-BC3C-FED41078CAAF}"/>
              </a:ext>
            </a:extLst>
          </p:cNvPr>
          <p:cNvSpPr txBox="1"/>
          <p:nvPr/>
        </p:nvSpPr>
        <p:spPr>
          <a:xfrm>
            <a:off x="3720190" y="5810362"/>
            <a:ext cx="196298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a:t>
            </a:r>
            <a:r>
              <a:rPr lang="sr-Latn-RS" sz="1400" dirty="0" err="1">
                <a:solidFill>
                  <a:prstClr val="black"/>
                </a:solidFill>
              </a:rPr>
              <a:t>štićenoj</a:t>
            </a:r>
            <a:r>
              <a:rPr lang="sr-Latn-RS" sz="1400" dirty="0">
                <a:solidFill>
                  <a:prstClr val="black"/>
                </a:solidFill>
              </a:rPr>
              <a:t> lokaciji</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14" name="TextBox 13">
            <a:extLst>
              <a:ext uri="{FF2B5EF4-FFF2-40B4-BE49-F238E27FC236}">
                <a16:creationId xmlns:a16="http://schemas.microsoft.com/office/drawing/2014/main" id="{2DB286DB-7786-9D47-94EA-5A7DC7A83526}"/>
              </a:ext>
            </a:extLst>
          </p:cNvPr>
          <p:cNvSpPr txBox="1"/>
          <p:nvPr/>
        </p:nvSpPr>
        <p:spPr>
          <a:xfrm>
            <a:off x="2818413" y="6115236"/>
            <a:ext cx="3766537" cy="557919"/>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 </a:t>
            </a:r>
            <a:r>
              <a:rPr lang="en-US" sz="1100" dirty="0" err="1">
                <a:solidFill>
                  <a:prstClr val="black"/>
                </a:solidFill>
              </a:rPr>
              <a:t>Prona</a:t>
            </a:r>
            <a:r>
              <a:rPr lang="sr-Latn-RS" sz="1100" dirty="0" err="1">
                <a:solidFill>
                  <a:prstClr val="black"/>
                </a:solidFill>
              </a:rPr>
              <a:t>đite</a:t>
            </a:r>
            <a:r>
              <a:rPr lang="sr-Latn-RS" sz="1100" dirty="0">
                <a:solidFill>
                  <a:prstClr val="black"/>
                </a:solidFill>
              </a:rPr>
              <a:t> listu kontakata u okviru polja </a:t>
            </a:r>
            <a:r>
              <a:rPr lang="en-US" sz="1100" dirty="0">
                <a:solidFill>
                  <a:prstClr val="black"/>
                </a:solidFill>
              </a:rPr>
              <a:t>“</a:t>
            </a:r>
            <a:r>
              <a:rPr lang="en-US" sz="1100" dirty="0" err="1">
                <a:solidFill>
                  <a:prstClr val="black"/>
                </a:solidFill>
              </a:rPr>
              <a:t>svi</a:t>
            </a:r>
            <a:r>
              <a:rPr lang="en-US" sz="1100" dirty="0">
                <a:solidFill>
                  <a:prstClr val="black"/>
                </a:solidFill>
              </a:rPr>
              <a:t> </a:t>
            </a:r>
            <a:r>
              <a:rPr lang="en-US" sz="1100" dirty="0" err="1">
                <a:solidFill>
                  <a:prstClr val="black"/>
                </a:solidFill>
              </a:rPr>
              <a:t>kontakti</a:t>
            </a:r>
            <a:r>
              <a:rPr lang="en-US" sz="1100" dirty="0">
                <a:solidFill>
                  <a:prstClr val="black"/>
                </a:solidFill>
              </a:rPr>
              <a:t>” </a:t>
            </a:r>
            <a:r>
              <a:rPr lang="en-US" sz="1100" dirty="0" err="1">
                <a:solidFill>
                  <a:prstClr val="black"/>
                </a:solidFill>
              </a:rPr>
              <a:t>i</a:t>
            </a:r>
            <a:r>
              <a:rPr lang="en-US" sz="1100" dirty="0">
                <a:solidFill>
                  <a:prstClr val="black"/>
                </a:solidFill>
              </a:rPr>
              <a:t> </a:t>
            </a:r>
            <a:r>
              <a:rPr lang="en-US" sz="1100" dirty="0" err="1">
                <a:solidFill>
                  <a:prstClr val="black"/>
                </a:solidFill>
              </a:rPr>
              <a:t>odaberite</a:t>
            </a:r>
            <a:r>
              <a:rPr lang="en-US" sz="1100" dirty="0">
                <a:solidFill>
                  <a:prstClr val="black"/>
                </a:solidFill>
              </a:rPr>
              <a:t> “</a:t>
            </a:r>
            <a:r>
              <a:rPr lang="en-US" sz="1100" dirty="0" err="1">
                <a:solidFill>
                  <a:prstClr val="black"/>
                </a:solidFill>
              </a:rPr>
              <a:t>dodaj</a:t>
            </a:r>
            <a:r>
              <a:rPr lang="en-US" sz="1100" dirty="0">
                <a:solidFill>
                  <a:prstClr val="black"/>
                </a:solidFill>
              </a:rPr>
              <a:t> </a:t>
            </a:r>
            <a:r>
              <a:rPr lang="en-US" sz="1100" dirty="0" err="1">
                <a:solidFill>
                  <a:prstClr val="black"/>
                </a:solidFill>
              </a:rPr>
              <a:t>novi</a:t>
            </a:r>
            <a:r>
              <a:rPr lang="en-US" sz="1100" dirty="0">
                <a:solidFill>
                  <a:prstClr val="black"/>
                </a:solidFill>
              </a:rPr>
              <a:t> </a:t>
            </a:r>
            <a:r>
              <a:rPr lang="en-US" sz="1100" dirty="0" err="1">
                <a:solidFill>
                  <a:prstClr val="black"/>
                </a:solidFill>
              </a:rPr>
              <a:t>kontakt</a:t>
            </a:r>
            <a:r>
              <a:rPr lang="en-US" sz="1100" dirty="0">
                <a:solidFill>
                  <a:prstClr val="black"/>
                </a:solidFill>
              </a:rPr>
              <a:t>” </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16" name="TextBox 15">
            <a:extLst>
              <a:ext uri="{FF2B5EF4-FFF2-40B4-BE49-F238E27FC236}">
                <a16:creationId xmlns:a16="http://schemas.microsoft.com/office/drawing/2014/main" id="{5AF86211-A2CF-D147-93E6-F32EFE5E024F}"/>
              </a:ext>
            </a:extLst>
          </p:cNvPr>
          <p:cNvSpPr txBox="1"/>
          <p:nvPr/>
        </p:nvSpPr>
        <p:spPr>
          <a:xfrm>
            <a:off x="9355754" y="5810362"/>
            <a:ext cx="1215141"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Nivo autorizacije</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17" name="TextBox 16">
            <a:extLst>
              <a:ext uri="{FF2B5EF4-FFF2-40B4-BE49-F238E27FC236}">
                <a16:creationId xmlns:a16="http://schemas.microsoft.com/office/drawing/2014/main" id="{9C66484F-AD4B-FE4E-99BA-BF07782A98BE}"/>
              </a:ext>
            </a:extLst>
          </p:cNvPr>
          <p:cNvSpPr txBox="1"/>
          <p:nvPr/>
        </p:nvSpPr>
        <p:spPr>
          <a:xfrm>
            <a:off x="9001531" y="6115236"/>
            <a:ext cx="1923585" cy="347764"/>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lang="sr-Latn-RS" sz="1100" dirty="0">
                <a:solidFill>
                  <a:prstClr val="black"/>
                </a:solidFill>
              </a:rPr>
              <a:t>Dodelite nivo autorizacije i potvrdite</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40" name="TextBox 39">
            <a:extLst>
              <a:ext uri="{FF2B5EF4-FFF2-40B4-BE49-F238E27FC236}">
                <a16:creationId xmlns:a16="http://schemas.microsoft.com/office/drawing/2014/main" id="{01328B91-718B-2B49-8B44-8D5530567194}"/>
              </a:ext>
            </a:extLst>
          </p:cNvPr>
          <p:cNvSpPr txBox="1"/>
          <p:nvPr/>
        </p:nvSpPr>
        <p:spPr>
          <a:xfrm>
            <a:off x="7014334" y="5810362"/>
            <a:ext cx="2062424" cy="193899"/>
          </a:xfrm>
          <a:prstGeom prst="rect">
            <a:avLst/>
          </a:prstGeom>
          <a:noFill/>
        </p:spPr>
        <p:txBody>
          <a:bodyPr wrap="none" lIns="0" tIns="0" rIns="0" bIns="0" rtlCol="0">
            <a:spAutoFit/>
          </a:bodyPr>
          <a:lstStyle/>
          <a:p>
            <a:pPr marL="0" marR="0" lvl="0" indent="0" defTabSz="914400" eaLnBrk="1" fontAlgn="auto" latinLnBrk="0" hangingPunct="1">
              <a:lnSpc>
                <a:spcPct val="90000"/>
              </a:lnSpc>
              <a:spcBef>
                <a:spcPts val="1200"/>
              </a:spcBef>
              <a:spcAft>
                <a:spcPts val="0"/>
              </a:spcAft>
              <a:buClrTx/>
              <a:buSzTx/>
              <a:buFontTx/>
              <a:buNone/>
              <a:tabLst/>
              <a:defRPr/>
            </a:pPr>
            <a:r>
              <a:rPr kumimoji="0" lang="en-US" sz="1400" b="0" i="0" u="none" strike="noStrike" kern="1200" cap="none" spc="0" normalizeH="0" baseline="0" dirty="0" err="1">
                <a:ln>
                  <a:noFill/>
                </a:ln>
                <a:solidFill>
                  <a:prstClr val="black"/>
                </a:solidFill>
                <a:effectLst/>
                <a:uLnTx/>
                <a:uFillTx/>
                <a:ea typeface="+mn-ea"/>
                <a:cs typeface="+mn-cs"/>
              </a:rPr>
              <a:t>Dodajte</a:t>
            </a:r>
            <a:r>
              <a:rPr kumimoji="0" lang="en-US" sz="1400" b="0" i="0" u="none" strike="noStrike" kern="1200" cap="none" spc="0" normalizeH="0" baseline="0" dirty="0">
                <a:ln>
                  <a:noFill/>
                </a:ln>
                <a:solidFill>
                  <a:prstClr val="black"/>
                </a:solidFill>
                <a:effectLst/>
                <a:uLnTx/>
                <a:uFillTx/>
                <a:ea typeface="+mn-ea"/>
                <a:cs typeface="+mn-cs"/>
              </a:rPr>
              <a:t> </a:t>
            </a:r>
            <a:r>
              <a:rPr kumimoji="0" lang="en-US" sz="1400" b="0" i="0" u="none" strike="noStrike" kern="1200" cap="none" spc="0" normalizeH="0" baseline="0" dirty="0" err="1">
                <a:ln>
                  <a:noFill/>
                </a:ln>
                <a:solidFill>
                  <a:prstClr val="black"/>
                </a:solidFill>
                <a:effectLst/>
                <a:uLnTx/>
                <a:uFillTx/>
                <a:ea typeface="+mn-ea"/>
                <a:cs typeface="+mn-cs"/>
              </a:rPr>
              <a:t>novu</a:t>
            </a:r>
            <a:r>
              <a:rPr kumimoji="0" lang="en-US" sz="1400" b="0" i="0" u="none" strike="noStrike" kern="1200" cap="none" spc="0" normalizeH="0" baseline="0" dirty="0">
                <a:ln>
                  <a:noFill/>
                </a:ln>
                <a:solidFill>
                  <a:prstClr val="black"/>
                </a:solidFill>
                <a:effectLst/>
                <a:uLnTx/>
                <a:uFillTx/>
                <a:ea typeface="+mn-ea"/>
                <a:cs typeface="+mn-cs"/>
              </a:rPr>
              <a:t> </a:t>
            </a:r>
            <a:r>
              <a:rPr kumimoji="0" lang="en-US" sz="1400" b="0" i="0" u="none" strike="noStrike" kern="1200" cap="none" spc="0" normalizeH="0" baseline="0" dirty="0" err="1">
                <a:ln>
                  <a:noFill/>
                </a:ln>
                <a:solidFill>
                  <a:prstClr val="black"/>
                </a:solidFill>
                <a:effectLst/>
                <a:uLnTx/>
                <a:uFillTx/>
                <a:ea typeface="+mn-ea"/>
                <a:cs typeface="+mn-cs"/>
              </a:rPr>
              <a:t>kontakt</a:t>
            </a:r>
            <a:r>
              <a:rPr kumimoji="0" lang="en-US" sz="1400" b="0" i="0" u="none" strike="noStrike" kern="1200" cap="none" spc="0" normalizeH="0" baseline="0" dirty="0">
                <a:ln>
                  <a:noFill/>
                </a:ln>
                <a:solidFill>
                  <a:prstClr val="black"/>
                </a:solidFill>
                <a:effectLst/>
                <a:uLnTx/>
                <a:uFillTx/>
                <a:ea typeface="+mn-ea"/>
                <a:cs typeface="+mn-cs"/>
              </a:rPr>
              <a:t> </a:t>
            </a:r>
            <a:r>
              <a:rPr kumimoji="0" lang="en-US" sz="1400" b="0" i="0" u="none" strike="noStrike" kern="1200" cap="none" spc="0" normalizeH="0" baseline="0" dirty="0" err="1">
                <a:ln>
                  <a:noFill/>
                </a:ln>
                <a:solidFill>
                  <a:prstClr val="black"/>
                </a:solidFill>
                <a:effectLst/>
                <a:uLnTx/>
                <a:uFillTx/>
                <a:ea typeface="+mn-ea"/>
                <a:cs typeface="+mn-cs"/>
              </a:rPr>
              <a:t>osobu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41" name="TextBox 40">
            <a:extLst>
              <a:ext uri="{FF2B5EF4-FFF2-40B4-BE49-F238E27FC236}">
                <a16:creationId xmlns:a16="http://schemas.microsoft.com/office/drawing/2014/main" id="{DBDDE3A5-B503-E947-84AA-01076B9EF883}"/>
              </a:ext>
            </a:extLst>
          </p:cNvPr>
          <p:cNvSpPr txBox="1"/>
          <p:nvPr/>
        </p:nvSpPr>
        <p:spPr>
          <a:xfrm>
            <a:off x="6817548" y="6115236"/>
            <a:ext cx="2082238" cy="938970"/>
          </a:xfrm>
          <a:prstGeom prst="rect">
            <a:avLst/>
          </a:prstGeom>
          <a:noFill/>
        </p:spPr>
        <p:txBody>
          <a:bodyPr wrap="square" lIns="0" tIns="0" rIns="0" bIns="0" rtlCol="0">
            <a:noAutofit/>
          </a:bodyPr>
          <a:lstStyle/>
          <a:p>
            <a:pPr>
              <a:lnSpc>
                <a:spcPct val="90000"/>
              </a:lnSpc>
              <a:spcBef>
                <a:spcPts val="1200"/>
              </a:spcBef>
              <a:defRPr/>
            </a:pPr>
            <a:r>
              <a:rPr lang="en-US" sz="1100" dirty="0" err="1">
                <a:solidFill>
                  <a:prstClr val="black"/>
                </a:solidFill>
              </a:rPr>
              <a:t>Kontakti</a:t>
            </a:r>
            <a:r>
              <a:rPr lang="en-US" sz="1100" dirty="0">
                <a:solidFill>
                  <a:prstClr val="black"/>
                </a:solidFill>
              </a:rPr>
              <a:t> koji </a:t>
            </a:r>
            <a:r>
              <a:rPr lang="en-US" sz="1100" dirty="0" err="1">
                <a:solidFill>
                  <a:prstClr val="black"/>
                </a:solidFill>
              </a:rPr>
              <a:t>nisu</a:t>
            </a:r>
            <a:r>
              <a:rPr lang="en-US" sz="1100" dirty="0">
                <a:solidFill>
                  <a:prstClr val="black"/>
                </a:solidFill>
              </a:rPr>
              <a:t> </a:t>
            </a:r>
            <a:r>
              <a:rPr lang="en-US" sz="1100" dirty="0" err="1">
                <a:solidFill>
                  <a:prstClr val="black"/>
                </a:solidFill>
              </a:rPr>
              <a:t>na</a:t>
            </a:r>
            <a:r>
              <a:rPr lang="en-US" sz="1100" dirty="0">
                <a:solidFill>
                  <a:prstClr val="black"/>
                </a:solidFill>
              </a:rPr>
              <a:t> </a:t>
            </a:r>
            <a:r>
              <a:rPr lang="en-US" sz="1100" dirty="0" err="1">
                <a:solidFill>
                  <a:prstClr val="black"/>
                </a:solidFill>
              </a:rPr>
              <a:t>listu</a:t>
            </a:r>
            <a:r>
              <a:rPr lang="en-US" sz="1100" dirty="0">
                <a:solidFill>
                  <a:prstClr val="black"/>
                </a:solidFill>
              </a:rPr>
              <a:t> </a:t>
            </a:r>
            <a:r>
              <a:rPr lang="en-US" sz="1100" dirty="0" err="1">
                <a:solidFill>
                  <a:prstClr val="black"/>
                </a:solidFill>
              </a:rPr>
              <a:t>mogu</a:t>
            </a:r>
            <a:r>
              <a:rPr lang="en-US" sz="1100" dirty="0">
                <a:solidFill>
                  <a:prstClr val="black"/>
                </a:solidFill>
              </a:rPr>
              <a:t> </a:t>
            </a:r>
            <a:r>
              <a:rPr lang="en-US" sz="1100" dirty="0" err="1">
                <a:solidFill>
                  <a:prstClr val="black"/>
                </a:solidFill>
              </a:rPr>
              <a:t>biti</a:t>
            </a:r>
            <a:r>
              <a:rPr lang="en-US" sz="1100" dirty="0">
                <a:solidFill>
                  <a:prstClr val="black"/>
                </a:solidFill>
              </a:rPr>
              <a:t> </a:t>
            </a:r>
            <a:r>
              <a:rPr lang="en-US" sz="1100" dirty="0" err="1">
                <a:solidFill>
                  <a:prstClr val="black"/>
                </a:solidFill>
              </a:rPr>
              <a:t>pozvani</a:t>
            </a:r>
            <a:r>
              <a:rPr lang="en-US" sz="1100" dirty="0">
                <a:solidFill>
                  <a:prstClr val="black"/>
                </a:solidFill>
              </a:rPr>
              <a:t> </a:t>
            </a:r>
            <a:r>
              <a:rPr lang="en-US" sz="1100" dirty="0" err="1">
                <a:solidFill>
                  <a:prstClr val="black"/>
                </a:solidFill>
              </a:rPr>
              <a:t>isklju</a:t>
            </a:r>
            <a:r>
              <a:rPr lang="sr-Latn-RS" sz="1100" dirty="0" err="1">
                <a:solidFill>
                  <a:prstClr val="black"/>
                </a:solidFill>
              </a:rPr>
              <a:t>čivo</a:t>
            </a:r>
            <a:r>
              <a:rPr lang="sr-Latn-RS" sz="1100" dirty="0">
                <a:solidFill>
                  <a:prstClr val="black"/>
                </a:solidFill>
              </a:rPr>
              <a:t> putem email-a. Lista sadrži kontakte svih </a:t>
            </a:r>
            <a:r>
              <a:rPr lang="sr-Latn-RS" sz="1100" dirty="0" err="1">
                <a:solidFill>
                  <a:prstClr val="black"/>
                </a:solidFill>
              </a:rPr>
              <a:t>štićenih</a:t>
            </a:r>
            <a:r>
              <a:rPr lang="sr-Latn-RS" sz="1100" dirty="0">
                <a:solidFill>
                  <a:prstClr val="black"/>
                </a:solidFill>
              </a:rPr>
              <a:t> lokacija kojima imate pristup.</a:t>
            </a:r>
            <a:endParaRPr lang="en-US" sz="1100" dirty="0">
              <a:solidFill>
                <a:prstClr val="black"/>
              </a:solidFill>
            </a:endParaRPr>
          </a:p>
        </p:txBody>
      </p:sp>
      <p:pic>
        <p:nvPicPr>
          <p:cNvPr id="43" name="Picture 42">
            <a:extLst>
              <a:ext uri="{FF2B5EF4-FFF2-40B4-BE49-F238E27FC236}">
                <a16:creationId xmlns:a16="http://schemas.microsoft.com/office/drawing/2014/main" id="{7CE3029B-2282-7C41-B477-635485C161D0}"/>
              </a:ext>
            </a:extLst>
          </p:cNvPr>
          <p:cNvPicPr>
            <a:picLocks noChangeAspect="1"/>
          </p:cNvPicPr>
          <p:nvPr/>
        </p:nvPicPr>
        <p:blipFill>
          <a:blip r:embed="rId6"/>
          <a:srcRect/>
          <a:stretch/>
        </p:blipFill>
        <p:spPr>
          <a:xfrm>
            <a:off x="719605" y="1936840"/>
            <a:ext cx="10086206" cy="3600000"/>
          </a:xfrm>
          <a:prstGeom prst="rect">
            <a:avLst/>
          </a:prstGeom>
        </p:spPr>
      </p:pic>
      <p:pic>
        <p:nvPicPr>
          <p:cNvPr id="44" name="Picture 2" descr="Png Iphone X Transparent | Phone template, Iphone mockup, Iphone  transparent case">
            <a:extLst>
              <a:ext uri="{FF2B5EF4-FFF2-40B4-BE49-F238E27FC236}">
                <a16:creationId xmlns:a16="http://schemas.microsoft.com/office/drawing/2014/main" id="{9DE5380A-8FBC-8B4D-B939-B17FA44591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96"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Png Iphone X Transparent | Phone template, Iphone mockup, Iphone  transparent case">
            <a:extLst>
              <a:ext uri="{FF2B5EF4-FFF2-40B4-BE49-F238E27FC236}">
                <a16:creationId xmlns:a16="http://schemas.microsoft.com/office/drawing/2014/main" id="{B75BC10B-D318-4C41-837D-08E036206F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123"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E4B88BDF-2653-2C4E-A5E0-024587B462A7}"/>
              </a:ext>
            </a:extLst>
          </p:cNvPr>
          <p:cNvGrpSpPr/>
          <p:nvPr/>
        </p:nvGrpSpPr>
        <p:grpSpPr>
          <a:xfrm>
            <a:off x="2370153" y="1840620"/>
            <a:ext cx="4663057" cy="3896267"/>
            <a:chOff x="1989452" y="1586761"/>
            <a:chExt cx="4663057" cy="3896267"/>
          </a:xfrm>
        </p:grpSpPr>
        <p:pic>
          <p:nvPicPr>
            <p:cNvPr id="53" name="Picture 2" descr="Png Iphone X Transparent | Phone template, Iphone mockup, Iphone  transparent case">
              <a:extLst>
                <a:ext uri="{FF2B5EF4-FFF2-40B4-BE49-F238E27FC236}">
                  <a16:creationId xmlns:a16="http://schemas.microsoft.com/office/drawing/2014/main" id="{171320DF-BA31-1B42-A2C6-D68D4892B5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9452" y="1611828"/>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Png Iphone X Transparent | Phone template, Iphone mockup, Iphone  transparent case">
              <a:extLst>
                <a:ext uri="{FF2B5EF4-FFF2-40B4-BE49-F238E27FC236}">
                  <a16:creationId xmlns:a16="http://schemas.microsoft.com/office/drawing/2014/main" id="{BCE904D0-39C3-8643-9854-A4C5CA37B6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109" y="1586761"/>
              <a:ext cx="2558400" cy="3871200"/>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2" descr="Png Iphone X Transparent | Phone template, Iphone mockup, Iphone  transparent case">
            <a:extLst>
              <a:ext uri="{FF2B5EF4-FFF2-40B4-BE49-F238E27FC236}">
                <a16:creationId xmlns:a16="http://schemas.microsoft.com/office/drawing/2014/main" id="{9FA9D2CE-12FA-B047-A5B0-41A886D279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9467" y="1853478"/>
            <a:ext cx="2558400" cy="3871200"/>
          </a:xfrm>
          <a:prstGeom prst="rect">
            <a:avLst/>
          </a:prstGeom>
          <a:noFill/>
          <a:extLst>
            <a:ext uri="{909E8E84-426E-40DD-AFC4-6F175D3DCCD1}">
              <a14:hiddenFill xmlns:a14="http://schemas.microsoft.com/office/drawing/2010/main">
                <a:solidFill>
                  <a:srgbClr val="FFFFFF"/>
                </a:solidFill>
              </a14:hiddenFill>
            </a:ext>
          </a:extLst>
        </p:spPr>
      </p:pic>
      <p:sp>
        <p:nvSpPr>
          <p:cNvPr id="48" name="Oval 47">
            <a:extLst>
              <a:ext uri="{FF2B5EF4-FFF2-40B4-BE49-F238E27FC236}">
                <a16:creationId xmlns:a16="http://schemas.microsoft.com/office/drawing/2014/main" id="{5D79FBD5-D9CE-8548-A452-B84B6EAD7CAC}"/>
              </a:ext>
            </a:extLst>
          </p:cNvPr>
          <p:cNvSpPr>
            <a:spLocks noChangeAspect="1"/>
          </p:cNvSpPr>
          <p:nvPr/>
        </p:nvSpPr>
        <p:spPr>
          <a:xfrm>
            <a:off x="5667399" y="3560569"/>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9" name="Oval 48">
            <a:extLst>
              <a:ext uri="{FF2B5EF4-FFF2-40B4-BE49-F238E27FC236}">
                <a16:creationId xmlns:a16="http://schemas.microsoft.com/office/drawing/2014/main" id="{412DE037-8558-3340-81E7-4FE46858DDEA}"/>
              </a:ext>
            </a:extLst>
          </p:cNvPr>
          <p:cNvSpPr>
            <a:spLocks noChangeAspect="1"/>
          </p:cNvSpPr>
          <p:nvPr/>
        </p:nvSpPr>
        <p:spPr>
          <a:xfrm>
            <a:off x="8060334" y="3506588"/>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0" name="Oval 49">
            <a:extLst>
              <a:ext uri="{FF2B5EF4-FFF2-40B4-BE49-F238E27FC236}">
                <a16:creationId xmlns:a16="http://schemas.microsoft.com/office/drawing/2014/main" id="{CD0A385A-A8EF-C041-B498-13D24109772B}"/>
              </a:ext>
            </a:extLst>
          </p:cNvPr>
          <p:cNvSpPr>
            <a:spLocks noChangeAspect="1"/>
          </p:cNvSpPr>
          <p:nvPr/>
        </p:nvSpPr>
        <p:spPr>
          <a:xfrm>
            <a:off x="10294742" y="474339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1" name="Oval 50">
            <a:extLst>
              <a:ext uri="{FF2B5EF4-FFF2-40B4-BE49-F238E27FC236}">
                <a16:creationId xmlns:a16="http://schemas.microsoft.com/office/drawing/2014/main" id="{B297F063-5E6D-C541-859C-29CA70699CFC}"/>
              </a:ext>
            </a:extLst>
          </p:cNvPr>
          <p:cNvSpPr>
            <a:spLocks noChangeAspect="1"/>
          </p:cNvSpPr>
          <p:nvPr/>
        </p:nvSpPr>
        <p:spPr>
          <a:xfrm>
            <a:off x="1390096" y="470891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2" name="Oval 51">
            <a:extLst>
              <a:ext uri="{FF2B5EF4-FFF2-40B4-BE49-F238E27FC236}">
                <a16:creationId xmlns:a16="http://schemas.microsoft.com/office/drawing/2014/main" id="{799992B7-DA25-B845-AC26-C6396190D9CE}"/>
              </a:ext>
            </a:extLst>
          </p:cNvPr>
          <p:cNvSpPr>
            <a:spLocks noChangeAspect="1"/>
          </p:cNvSpPr>
          <p:nvPr/>
        </p:nvSpPr>
        <p:spPr>
          <a:xfrm>
            <a:off x="6097953" y="456712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en-US" b="0" i="0" u="none" strike="noStrike" kern="1200" cap="none" spc="0" normalizeH="0" baseline="0" dirty="0">
              <a:ln>
                <a:noFill/>
              </a:ln>
              <a:solidFill>
                <a:prstClr val="white"/>
              </a:solidFill>
              <a:effectLst/>
              <a:uLnTx/>
              <a:uFillTx/>
              <a:ea typeface="+mn-ea"/>
              <a:cs typeface="+mn-cs"/>
            </a:endParaRPr>
          </a:p>
        </p:txBody>
      </p:sp>
      <p:sp>
        <p:nvSpPr>
          <p:cNvPr id="55" name="Left Brace 54">
            <a:extLst>
              <a:ext uri="{FF2B5EF4-FFF2-40B4-BE49-F238E27FC236}">
                <a16:creationId xmlns:a16="http://schemas.microsoft.com/office/drawing/2014/main" id="{46B35ED7-DE82-7746-B4C3-73A9253670F7}"/>
              </a:ext>
            </a:extLst>
          </p:cNvPr>
          <p:cNvSpPr/>
          <p:nvPr/>
        </p:nvSpPr>
        <p:spPr>
          <a:xfrm rot="16200000">
            <a:off x="4584133" y="3787697"/>
            <a:ext cx="239584" cy="3738646"/>
          </a:xfrm>
          <a:prstGeom prst="leftBrace">
            <a:avLst>
              <a:gd name="adj1" fmla="val 129943"/>
              <a:gd name="adj2" fmla="val 50000"/>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Tree>
    <p:extLst>
      <p:ext uri="{BB962C8B-B14F-4D97-AF65-F5344CB8AC3E}">
        <p14:creationId xmlns:p14="http://schemas.microsoft.com/office/powerpoint/2010/main" val="391062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08D55FB-A44A-41DB-AA8E-FDDF3B22B19B}"/>
              </a:ext>
            </a:extLst>
          </p:cNvPr>
          <p:cNvGraphicFramePr>
            <a:graphicFrameLocks noChangeAspect="1"/>
          </p:cNvGraphicFramePr>
          <p:nvPr>
            <p:custDataLst>
              <p:tags r:id="rId2"/>
            </p:custDataLst>
            <p:extLst>
              <p:ext uri="{D42A27DB-BD31-4B8C-83A1-F6EECF244321}">
                <p14:modId xmlns:p14="http://schemas.microsoft.com/office/powerpoint/2010/main" val="3771107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2"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608D55FB-A44A-41DB-AA8E-FDDF3B22B1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16" name="TextBox 15">
            <a:extLst>
              <a:ext uri="{FF2B5EF4-FFF2-40B4-BE49-F238E27FC236}">
                <a16:creationId xmlns:a16="http://schemas.microsoft.com/office/drawing/2014/main" id="{5AF86211-A2CF-D147-93E6-F32EFE5E024F}"/>
              </a:ext>
            </a:extLst>
          </p:cNvPr>
          <p:cNvSpPr txBox="1"/>
          <p:nvPr/>
        </p:nvSpPr>
        <p:spPr>
          <a:xfrm>
            <a:off x="7089935" y="5810362"/>
            <a:ext cx="1537473"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Započnite uređivanje</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17" name="TextBox 16">
            <a:extLst>
              <a:ext uri="{FF2B5EF4-FFF2-40B4-BE49-F238E27FC236}">
                <a16:creationId xmlns:a16="http://schemas.microsoft.com/office/drawing/2014/main" id="{9C66484F-AD4B-FE4E-99BA-BF07782A98BE}"/>
              </a:ext>
            </a:extLst>
          </p:cNvPr>
          <p:cNvSpPr txBox="1"/>
          <p:nvPr/>
        </p:nvSpPr>
        <p:spPr>
          <a:xfrm>
            <a:off x="6881335" y="6115236"/>
            <a:ext cx="1954665" cy="887756"/>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Da bi ste izmenili nivo autorizacije pronađite </a:t>
            </a:r>
            <a:r>
              <a:rPr lang="en-US" sz="1100" dirty="0">
                <a:solidFill>
                  <a:prstClr val="black"/>
                </a:solidFill>
              </a:rPr>
              <a:t>“</a:t>
            </a:r>
            <a:r>
              <a:rPr lang="en-US" sz="1100" dirty="0" err="1">
                <a:solidFill>
                  <a:prstClr val="black"/>
                </a:solidFill>
              </a:rPr>
              <a:t>promeni</a:t>
            </a:r>
            <a:r>
              <a:rPr lang="en-US" sz="1100" dirty="0">
                <a:solidFill>
                  <a:prstClr val="black"/>
                </a:solidFill>
              </a:rPr>
              <a:t> </a:t>
            </a:r>
            <a:r>
              <a:rPr lang="en-US" sz="1100" dirty="0" err="1">
                <a:solidFill>
                  <a:prstClr val="black"/>
                </a:solidFill>
              </a:rPr>
              <a:t>autorizaciju</a:t>
            </a:r>
            <a:r>
              <a:rPr lang="en-US" sz="1100" dirty="0">
                <a:solidFill>
                  <a:prstClr val="black"/>
                </a:solidFill>
              </a:rPr>
              <a:t>” </a:t>
            </a:r>
            <a:r>
              <a:rPr lang="en-US" sz="1100" dirty="0" err="1">
                <a:solidFill>
                  <a:prstClr val="black"/>
                </a:solidFill>
              </a:rPr>
              <a:t>komandu</a:t>
            </a:r>
            <a:endParaRPr lang="sv-SE" sz="1100" dirty="0">
              <a:solidFill>
                <a:prstClr val="black"/>
              </a:solidFill>
            </a:endParaRPr>
          </a:p>
        </p:txBody>
      </p:sp>
      <p:sp>
        <p:nvSpPr>
          <p:cNvPr id="48" name="TextBox 47">
            <a:extLst>
              <a:ext uri="{FF2B5EF4-FFF2-40B4-BE49-F238E27FC236}">
                <a16:creationId xmlns:a16="http://schemas.microsoft.com/office/drawing/2014/main" id="{C6091029-9633-7440-84EA-5409CC4EC4AD}"/>
              </a:ext>
            </a:extLst>
          </p:cNvPr>
          <p:cNvSpPr txBox="1"/>
          <p:nvPr/>
        </p:nvSpPr>
        <p:spPr>
          <a:xfrm>
            <a:off x="9195425" y="5810362"/>
            <a:ext cx="1535805"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v-SE" sz="1400" b="0" i="0" u="none" strike="noStrike" kern="1200" cap="none" spc="0" normalizeH="0" baseline="0" dirty="0">
                <a:ln>
                  <a:noFill/>
                </a:ln>
                <a:solidFill>
                  <a:prstClr val="black"/>
                </a:solidFill>
                <a:effectLst/>
                <a:uLnTx/>
                <a:uFillTx/>
                <a:ea typeface="+mn-ea"/>
                <a:cs typeface="+mn-cs"/>
              </a:rPr>
              <a:t>Odaberite i potvrdite</a:t>
            </a:r>
          </a:p>
        </p:txBody>
      </p:sp>
      <p:sp>
        <p:nvSpPr>
          <p:cNvPr id="49" name="TextBox 48">
            <a:extLst>
              <a:ext uri="{FF2B5EF4-FFF2-40B4-BE49-F238E27FC236}">
                <a16:creationId xmlns:a16="http://schemas.microsoft.com/office/drawing/2014/main" id="{969BC9BB-16F3-B446-A787-DD597F495D3D}"/>
              </a:ext>
            </a:extLst>
          </p:cNvPr>
          <p:cNvSpPr txBox="1"/>
          <p:nvPr/>
        </p:nvSpPr>
        <p:spPr>
          <a:xfrm>
            <a:off x="9070402" y="6115236"/>
            <a:ext cx="1785842" cy="576176"/>
          </a:xfrm>
          <a:prstGeom prst="rect">
            <a:avLst/>
          </a:prstGeom>
          <a:noFill/>
        </p:spPr>
        <p:txBody>
          <a:bodyPr wrap="square" lIns="0" tIns="0" rIns="0" bIns="0" rtlCol="0">
            <a:noAutofit/>
          </a:bodyPr>
          <a:lstStyle/>
          <a:p>
            <a:pPr lvl="0">
              <a:lnSpc>
                <a:spcPct val="90000"/>
              </a:lnSpc>
              <a:spcBef>
                <a:spcPts val="1200"/>
              </a:spcBef>
              <a:defRPr/>
            </a:pPr>
            <a:r>
              <a:rPr lang="sv-SE" sz="1100" dirty="0">
                <a:solidFill>
                  <a:prstClr val="black"/>
                </a:solidFill>
              </a:rPr>
              <a:t>Odaberite novi nivo autorizacije i potvrdite promene</a:t>
            </a:r>
          </a:p>
        </p:txBody>
      </p:sp>
      <p:sp>
        <p:nvSpPr>
          <p:cNvPr id="32" name="TextBox 31">
            <a:extLst>
              <a:ext uri="{FF2B5EF4-FFF2-40B4-BE49-F238E27FC236}">
                <a16:creationId xmlns:a16="http://schemas.microsoft.com/office/drawing/2014/main" id="{A6CB1A04-CE5F-E242-98B1-CDF342D08EE3}"/>
              </a:ext>
            </a:extLst>
          </p:cNvPr>
          <p:cNvSpPr txBox="1"/>
          <p:nvPr/>
        </p:nvSpPr>
        <p:spPr>
          <a:xfrm>
            <a:off x="595210" y="5810362"/>
            <a:ext cx="1898981"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Odaberite </a:t>
            </a:r>
            <a:r>
              <a:rPr lang="sr-Latn-RS" sz="1400" dirty="0" err="1">
                <a:solidFill>
                  <a:prstClr val="black"/>
                </a:solidFill>
              </a:rPr>
              <a:t>štićenu</a:t>
            </a:r>
            <a:r>
              <a:rPr lang="sr-Latn-RS" sz="1400" dirty="0">
                <a:solidFill>
                  <a:prstClr val="black"/>
                </a:solidFill>
              </a:rPr>
              <a:t> lokaciju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34" name="TextBox 33">
            <a:extLst>
              <a:ext uri="{FF2B5EF4-FFF2-40B4-BE49-F238E27FC236}">
                <a16:creationId xmlns:a16="http://schemas.microsoft.com/office/drawing/2014/main" id="{28F0BAF6-FCB4-2D41-AE77-0DE475CF45C2}"/>
              </a:ext>
            </a:extLst>
          </p:cNvPr>
          <p:cNvSpPr txBox="1"/>
          <p:nvPr/>
        </p:nvSpPr>
        <p:spPr>
          <a:xfrm>
            <a:off x="722380" y="6115236"/>
            <a:ext cx="1644633" cy="670156"/>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lang="sr-Latn-RS" sz="1100" dirty="0">
                <a:solidFill>
                  <a:prstClr val="black"/>
                </a:solidFill>
              </a:rPr>
              <a:t>Izaberite kontakt osobu kako bi ste uredili njen nivo autorizacije</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44" name="TextBox 43">
            <a:extLst>
              <a:ext uri="{FF2B5EF4-FFF2-40B4-BE49-F238E27FC236}">
                <a16:creationId xmlns:a16="http://schemas.microsoft.com/office/drawing/2014/main" id="{FA1C66AE-F6B4-A74E-B1BD-28BF09419C2E}"/>
              </a:ext>
            </a:extLst>
          </p:cNvPr>
          <p:cNvSpPr txBox="1"/>
          <p:nvPr/>
        </p:nvSpPr>
        <p:spPr>
          <a:xfrm>
            <a:off x="4890849" y="5810362"/>
            <a:ext cx="172632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v-SE" sz="1400" dirty="0">
                <a:solidFill>
                  <a:prstClr val="black"/>
                </a:solidFill>
              </a:rPr>
              <a:t>Izaberite kontakt osobu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5" name="TextBox 44">
            <a:extLst>
              <a:ext uri="{FF2B5EF4-FFF2-40B4-BE49-F238E27FC236}">
                <a16:creationId xmlns:a16="http://schemas.microsoft.com/office/drawing/2014/main" id="{057BEE99-F3C1-494E-9F2C-B670CAB9786B}"/>
              </a:ext>
            </a:extLst>
          </p:cNvPr>
          <p:cNvSpPr txBox="1"/>
          <p:nvPr/>
        </p:nvSpPr>
        <p:spPr>
          <a:xfrm>
            <a:off x="4890850" y="6115236"/>
            <a:ext cx="1726321" cy="666407"/>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Pronađite kontakt osobu čije podatke želite da izmenite</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55" name="TextBox 54">
            <a:extLst>
              <a:ext uri="{FF2B5EF4-FFF2-40B4-BE49-F238E27FC236}">
                <a16:creationId xmlns:a16="http://schemas.microsoft.com/office/drawing/2014/main" id="{E7108A22-DA51-4141-BA66-1CF0866FF51B}"/>
              </a:ext>
            </a:extLst>
          </p:cNvPr>
          <p:cNvSpPr txBox="1"/>
          <p:nvPr/>
        </p:nvSpPr>
        <p:spPr>
          <a:xfrm>
            <a:off x="2667862" y="5810362"/>
            <a:ext cx="196298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a:t>
            </a:r>
            <a:r>
              <a:rPr lang="sr-Latn-RS" sz="1400" dirty="0" err="1">
                <a:solidFill>
                  <a:prstClr val="black"/>
                </a:solidFill>
              </a:rPr>
              <a:t>štićenoj</a:t>
            </a:r>
            <a:r>
              <a:rPr lang="sr-Latn-RS" sz="1400" dirty="0">
                <a:solidFill>
                  <a:prstClr val="black"/>
                </a:solidFill>
              </a:rPr>
              <a:t> lokaciji</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56" name="TextBox 55">
            <a:extLst>
              <a:ext uri="{FF2B5EF4-FFF2-40B4-BE49-F238E27FC236}">
                <a16:creationId xmlns:a16="http://schemas.microsoft.com/office/drawing/2014/main" id="{71B3B909-A07F-2C49-93FF-F34EF1454485}"/>
              </a:ext>
            </a:extLst>
          </p:cNvPr>
          <p:cNvSpPr txBox="1"/>
          <p:nvPr/>
        </p:nvSpPr>
        <p:spPr>
          <a:xfrm>
            <a:off x="2786193" y="6115236"/>
            <a:ext cx="1726321" cy="666408"/>
          </a:xfrm>
          <a:prstGeom prst="rect">
            <a:avLst/>
          </a:prstGeom>
          <a:noFill/>
        </p:spPr>
        <p:txBody>
          <a:bodyPr wrap="square" lIns="0" tIns="0" rIns="0" bIns="0" rtlCol="0">
            <a:noAutofit/>
          </a:bodyPr>
          <a:lstStyle/>
          <a:p>
            <a:pPr>
              <a:lnSpc>
                <a:spcPct val="90000"/>
              </a:lnSpc>
              <a:spcBef>
                <a:spcPts val="1200"/>
              </a:spcBef>
              <a:defRPr/>
            </a:pPr>
            <a:r>
              <a:rPr lang="sr-Latn-RS" sz="1100" dirty="0">
                <a:solidFill>
                  <a:prstClr val="black"/>
                </a:solidFill>
              </a:rPr>
              <a:t>Pronađite kontakte u delu  </a:t>
            </a:r>
            <a:r>
              <a:rPr lang="en-US" sz="1100" dirty="0">
                <a:solidFill>
                  <a:prstClr val="black"/>
                </a:solidFill>
              </a:rPr>
              <a:t>“</a:t>
            </a:r>
            <a:r>
              <a:rPr lang="en-US" sz="1100" dirty="0" err="1">
                <a:solidFill>
                  <a:prstClr val="black"/>
                </a:solidFill>
              </a:rPr>
              <a:t>svi</a:t>
            </a:r>
            <a:r>
              <a:rPr lang="en-US" sz="1100" dirty="0">
                <a:solidFill>
                  <a:prstClr val="black"/>
                </a:solidFill>
              </a:rPr>
              <a:t> </a:t>
            </a:r>
            <a:r>
              <a:rPr lang="en-US" sz="1100" dirty="0" err="1">
                <a:solidFill>
                  <a:prstClr val="black"/>
                </a:solidFill>
              </a:rPr>
              <a:t>kontakti</a:t>
            </a:r>
            <a:r>
              <a:rPr lang="en-US" sz="1100" dirty="0">
                <a:solidFill>
                  <a:prstClr val="black"/>
                </a:solidFill>
              </a:rPr>
              <a:t>” </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26" name="Title 2">
            <a:extLst>
              <a:ext uri="{FF2B5EF4-FFF2-40B4-BE49-F238E27FC236}">
                <a16:creationId xmlns:a16="http://schemas.microsoft.com/office/drawing/2014/main" id="{40EF5490-CD8D-B847-8D17-5FA975B73FCB}"/>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Dodelite nivo autorizacije</a:t>
            </a:r>
            <a:endParaRPr lang="en-US" sz="3000" b="0" dirty="0"/>
          </a:p>
        </p:txBody>
      </p:sp>
      <p:sp>
        <p:nvSpPr>
          <p:cNvPr id="27" name="Title 2">
            <a:extLst>
              <a:ext uri="{FF2B5EF4-FFF2-40B4-BE49-F238E27FC236}">
                <a16:creationId xmlns:a16="http://schemas.microsoft.com/office/drawing/2014/main" id="{4F4B3784-B7E1-FE4E-9A8F-E84E86DBAAE4}"/>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Uredite nivo aktivnosti dozvoljen odabranoj kontakt osobi za svaku pojedinačnu aktivaciju alarma, po svakoj </a:t>
            </a:r>
            <a:r>
              <a:rPr lang="sr-Latn-RS" sz="1400" b="0" dirty="0" err="1"/>
              <a:t>štićenoj</a:t>
            </a:r>
            <a:r>
              <a:rPr lang="sr-Latn-RS" sz="1400" b="0" dirty="0"/>
              <a:t> lokaciji</a:t>
            </a:r>
            <a:endParaRPr lang="sv-SE" sz="1400" b="0" dirty="0"/>
          </a:p>
        </p:txBody>
      </p:sp>
      <p:grpSp>
        <p:nvGrpSpPr>
          <p:cNvPr id="10" name="Group 9">
            <a:extLst>
              <a:ext uri="{FF2B5EF4-FFF2-40B4-BE49-F238E27FC236}">
                <a16:creationId xmlns:a16="http://schemas.microsoft.com/office/drawing/2014/main" id="{8E130F39-F748-7C45-9496-0CDB8CB1DC65}"/>
              </a:ext>
            </a:extLst>
          </p:cNvPr>
          <p:cNvGrpSpPr/>
          <p:nvPr/>
        </p:nvGrpSpPr>
        <p:grpSpPr>
          <a:xfrm>
            <a:off x="265496" y="1840620"/>
            <a:ext cx="10977027" cy="3896267"/>
            <a:chOff x="265496" y="1840620"/>
            <a:chExt cx="10977027" cy="3896267"/>
          </a:xfrm>
        </p:grpSpPr>
        <p:pic>
          <p:nvPicPr>
            <p:cNvPr id="92" name="Picture 91">
              <a:extLst>
                <a:ext uri="{FF2B5EF4-FFF2-40B4-BE49-F238E27FC236}">
                  <a16:creationId xmlns:a16="http://schemas.microsoft.com/office/drawing/2014/main" id="{95CFC7DB-CAD7-6F49-9704-552EAA84E542}"/>
                </a:ext>
              </a:extLst>
            </p:cNvPr>
            <p:cNvPicPr>
              <a:picLocks/>
            </p:cNvPicPr>
            <p:nvPr/>
          </p:nvPicPr>
          <p:blipFill>
            <a:blip r:embed="rId7"/>
            <a:srcRect/>
            <a:stretch/>
          </p:blipFill>
          <p:spPr>
            <a:xfrm>
              <a:off x="716035" y="1918553"/>
              <a:ext cx="10087200" cy="3599999"/>
            </a:xfrm>
            <a:prstGeom prst="rect">
              <a:avLst/>
            </a:prstGeom>
          </p:spPr>
        </p:pic>
        <p:sp>
          <p:nvSpPr>
            <p:cNvPr id="93" name="Oval 92">
              <a:extLst>
                <a:ext uri="{FF2B5EF4-FFF2-40B4-BE49-F238E27FC236}">
                  <a16:creationId xmlns:a16="http://schemas.microsoft.com/office/drawing/2014/main" id="{56E57CD4-F2C4-6145-A027-B0315A2E63AE}"/>
                </a:ext>
              </a:extLst>
            </p:cNvPr>
            <p:cNvSpPr>
              <a:spLocks noChangeAspect="1"/>
            </p:cNvSpPr>
            <p:nvPr/>
          </p:nvSpPr>
          <p:spPr>
            <a:xfrm>
              <a:off x="8132200" y="438486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sz="1600" b="0" i="0" u="none" strike="noStrike" kern="1200" cap="none" spc="0" normalizeH="0" baseline="0">
                <a:ln>
                  <a:noFill/>
                </a:ln>
                <a:solidFill>
                  <a:prstClr val="white"/>
                </a:solidFill>
                <a:effectLst/>
                <a:uLnTx/>
                <a:uFillTx/>
                <a:latin typeface="Tahoma"/>
                <a:ea typeface="+mn-ea"/>
                <a:cs typeface="+mn-cs"/>
              </a:endParaRPr>
            </a:p>
          </p:txBody>
        </p:sp>
        <p:sp>
          <p:nvSpPr>
            <p:cNvPr id="94" name="Oval 93">
              <a:extLst>
                <a:ext uri="{FF2B5EF4-FFF2-40B4-BE49-F238E27FC236}">
                  <a16:creationId xmlns:a16="http://schemas.microsoft.com/office/drawing/2014/main" id="{D4D00B99-6330-9045-B978-62873589E281}"/>
                </a:ext>
              </a:extLst>
            </p:cNvPr>
            <p:cNvSpPr>
              <a:spLocks noChangeAspect="1"/>
            </p:cNvSpPr>
            <p:nvPr/>
          </p:nvSpPr>
          <p:spPr>
            <a:xfrm>
              <a:off x="10117468" y="479054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95" name="Oval 94">
              <a:extLst>
                <a:ext uri="{FF2B5EF4-FFF2-40B4-BE49-F238E27FC236}">
                  <a16:creationId xmlns:a16="http://schemas.microsoft.com/office/drawing/2014/main" id="{C11CAC6A-D799-D549-A634-B53A4762BF69}"/>
                </a:ext>
              </a:extLst>
            </p:cNvPr>
            <p:cNvSpPr>
              <a:spLocks noChangeAspect="1"/>
            </p:cNvSpPr>
            <p:nvPr/>
          </p:nvSpPr>
          <p:spPr>
            <a:xfrm>
              <a:off x="1687486" y="5058795"/>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96" name="Oval 95">
              <a:extLst>
                <a:ext uri="{FF2B5EF4-FFF2-40B4-BE49-F238E27FC236}">
                  <a16:creationId xmlns:a16="http://schemas.microsoft.com/office/drawing/2014/main" id="{C0CB93A1-E81B-7144-9E72-8E66BA1A87BC}"/>
                </a:ext>
              </a:extLst>
            </p:cNvPr>
            <p:cNvSpPr>
              <a:spLocks noChangeAspect="1"/>
            </p:cNvSpPr>
            <p:nvPr/>
          </p:nvSpPr>
          <p:spPr>
            <a:xfrm>
              <a:off x="5703855" y="4384862"/>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pic>
          <p:nvPicPr>
            <p:cNvPr id="98" name="Picture 2" descr="Png Iphone X Transparent | Phone template, Iphone mockup, Iphone  transparent case">
              <a:extLst>
                <a:ext uri="{FF2B5EF4-FFF2-40B4-BE49-F238E27FC236}">
                  <a16:creationId xmlns:a16="http://schemas.microsoft.com/office/drawing/2014/main" id="{754953FD-93F6-D144-B269-04540724C5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496"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Png Iphone X Transparent | Phone template, Iphone mockup, Iphone  transparent case">
              <a:extLst>
                <a:ext uri="{FF2B5EF4-FFF2-40B4-BE49-F238E27FC236}">
                  <a16:creationId xmlns:a16="http://schemas.microsoft.com/office/drawing/2014/main" id="{9746C7EA-A753-344D-82F1-408C3BE1FB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123"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Png Iphone X Transparent | Phone template, Iphone mockup, Iphone  transparent case">
              <a:extLst>
                <a:ext uri="{FF2B5EF4-FFF2-40B4-BE49-F238E27FC236}">
                  <a16:creationId xmlns:a16="http://schemas.microsoft.com/office/drawing/2014/main" id="{C237BED0-06C2-094A-94B7-DA295D1C9F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0153"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Png Iphone X Transparent | Phone template, Iphone mockup, Iphone  transparent case">
              <a:extLst>
                <a:ext uri="{FF2B5EF4-FFF2-40B4-BE49-F238E27FC236}">
                  <a16:creationId xmlns:a16="http://schemas.microsoft.com/office/drawing/2014/main" id="{AFD0672E-368E-7343-A892-20EBF23BA2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4810"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Png Iphone X Transparent | Phone template, Iphone mockup, Iphone  transparent case">
              <a:extLst>
                <a:ext uri="{FF2B5EF4-FFF2-40B4-BE49-F238E27FC236}">
                  <a16:creationId xmlns:a16="http://schemas.microsoft.com/office/drawing/2014/main" id="{5BB50FA2-8C30-8042-8F9A-C375B6BE14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9467" y="1853478"/>
              <a:ext cx="2558400" cy="3871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99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extLst>
              <p:ext uri="{D42A27DB-BD31-4B8C-83A1-F6EECF244321}">
                <p14:modId xmlns:p14="http://schemas.microsoft.com/office/powerpoint/2010/main" val="3542487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6"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39" name="TextBox 38">
            <a:extLst>
              <a:ext uri="{FF2B5EF4-FFF2-40B4-BE49-F238E27FC236}">
                <a16:creationId xmlns:a16="http://schemas.microsoft.com/office/drawing/2014/main" id="{D68C9C5A-D65C-344E-BF65-4DE171623B4A}"/>
              </a:ext>
            </a:extLst>
          </p:cNvPr>
          <p:cNvSpPr txBox="1"/>
          <p:nvPr/>
        </p:nvSpPr>
        <p:spPr>
          <a:xfrm>
            <a:off x="221340" y="5810362"/>
            <a:ext cx="1798249"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Izaberite </a:t>
            </a:r>
            <a:r>
              <a:rPr lang="sr-Latn-RS" sz="1400" dirty="0" err="1">
                <a:solidFill>
                  <a:prstClr val="black"/>
                </a:solidFill>
              </a:rPr>
              <a:t>štićenu</a:t>
            </a:r>
            <a:r>
              <a:rPr lang="sr-Latn-RS" sz="1400" dirty="0">
                <a:solidFill>
                  <a:prstClr val="black"/>
                </a:solidFill>
              </a:rPr>
              <a:t> lokaciju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0" name="TextBox 39">
            <a:extLst>
              <a:ext uri="{FF2B5EF4-FFF2-40B4-BE49-F238E27FC236}">
                <a16:creationId xmlns:a16="http://schemas.microsoft.com/office/drawing/2014/main" id="{7DC578D1-80B5-5C4D-B7EC-3EAA4A04C123}"/>
              </a:ext>
            </a:extLst>
          </p:cNvPr>
          <p:cNvSpPr txBox="1"/>
          <p:nvPr/>
        </p:nvSpPr>
        <p:spPr>
          <a:xfrm>
            <a:off x="326941" y="6115236"/>
            <a:ext cx="1587033" cy="589886"/>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r-Latn-RS" sz="1100" b="0" i="0" u="none" strike="noStrike" kern="1200" cap="none" spc="0" normalizeH="0" baseline="0" dirty="0">
                <a:ln>
                  <a:noFill/>
                </a:ln>
                <a:solidFill>
                  <a:prstClr val="black"/>
                </a:solidFill>
                <a:effectLst/>
                <a:uLnTx/>
                <a:uFillTx/>
                <a:ea typeface="+mn-ea"/>
                <a:cs typeface="+mn-cs"/>
              </a:rPr>
              <a:t>Izaberite </a:t>
            </a:r>
            <a:r>
              <a:rPr kumimoji="0" lang="sr-Latn-RS" sz="1100" b="0" i="0" u="none" strike="noStrike" kern="1200" cap="none" spc="0" normalizeH="0" baseline="0" dirty="0" err="1">
                <a:ln>
                  <a:noFill/>
                </a:ln>
                <a:solidFill>
                  <a:prstClr val="black"/>
                </a:solidFill>
                <a:effectLst/>
                <a:uLnTx/>
                <a:uFillTx/>
                <a:ea typeface="+mn-ea"/>
                <a:cs typeface="+mn-cs"/>
              </a:rPr>
              <a:t>štićenu</a:t>
            </a:r>
            <a:r>
              <a:rPr kumimoji="0" lang="sr-Latn-RS" sz="1100" b="0" i="0" u="none" strike="noStrike" kern="1200" cap="none" spc="0" normalizeH="0" baseline="0" dirty="0">
                <a:ln>
                  <a:noFill/>
                </a:ln>
                <a:solidFill>
                  <a:prstClr val="black"/>
                </a:solidFill>
                <a:effectLst/>
                <a:uLnTx/>
                <a:uFillTx/>
                <a:ea typeface="+mn-ea"/>
                <a:cs typeface="+mn-cs"/>
              </a:rPr>
              <a:t> lokaciju gde želite da izvršite izmene na listi kontakta</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46" name="TextBox 45">
            <a:extLst>
              <a:ext uri="{FF2B5EF4-FFF2-40B4-BE49-F238E27FC236}">
                <a16:creationId xmlns:a16="http://schemas.microsoft.com/office/drawing/2014/main" id="{E568CAC4-1944-1C4A-A962-FDA5C11B815D}"/>
              </a:ext>
            </a:extLst>
          </p:cNvPr>
          <p:cNvSpPr txBox="1"/>
          <p:nvPr/>
        </p:nvSpPr>
        <p:spPr>
          <a:xfrm>
            <a:off x="2129183" y="5810362"/>
            <a:ext cx="196298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štićene lokacija</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7" name="TextBox 46">
            <a:extLst>
              <a:ext uri="{FF2B5EF4-FFF2-40B4-BE49-F238E27FC236}">
                <a16:creationId xmlns:a16="http://schemas.microsoft.com/office/drawing/2014/main" id="{E33AF0B6-27AB-D846-A64D-47A65BE779E3}"/>
              </a:ext>
            </a:extLst>
          </p:cNvPr>
          <p:cNvSpPr txBox="1"/>
          <p:nvPr/>
        </p:nvSpPr>
        <p:spPr>
          <a:xfrm>
            <a:off x="2313614" y="6115236"/>
            <a:ext cx="1594120" cy="347764"/>
          </a:xfrm>
          <a:prstGeom prst="rect">
            <a:avLst/>
          </a:prstGeom>
          <a:noFill/>
        </p:spPr>
        <p:txBody>
          <a:bodyPr wrap="square" lIns="0" tIns="0" rIns="0" bIns="0" rtlCol="0">
            <a:noAutofit/>
          </a:bodyPr>
          <a:lstStyle/>
          <a:p>
            <a:pPr>
              <a:lnSpc>
                <a:spcPct val="90000"/>
              </a:lnSpc>
              <a:spcBef>
                <a:spcPts val="1200"/>
              </a:spcBef>
              <a:defRPr/>
            </a:pPr>
            <a:r>
              <a:rPr lang="sr-Latn-RS" sz="1100" dirty="0">
                <a:solidFill>
                  <a:prstClr val="black"/>
                </a:solidFill>
              </a:rPr>
              <a:t>Pronađite kontakt listu štićene lokaciju pod </a:t>
            </a:r>
            <a:r>
              <a:rPr lang="en-US" sz="1100" dirty="0">
                <a:solidFill>
                  <a:prstClr val="black"/>
                </a:solidFill>
              </a:rPr>
              <a:t>“</a:t>
            </a:r>
            <a:r>
              <a:rPr lang="en-US" sz="1100" dirty="0" err="1">
                <a:solidFill>
                  <a:prstClr val="black"/>
                </a:solidFill>
              </a:rPr>
              <a:t>svi</a:t>
            </a:r>
            <a:r>
              <a:rPr lang="en-US" sz="1100" dirty="0">
                <a:solidFill>
                  <a:prstClr val="black"/>
                </a:solidFill>
              </a:rPr>
              <a:t> </a:t>
            </a:r>
            <a:r>
              <a:rPr lang="en-US" sz="1100" dirty="0" err="1">
                <a:solidFill>
                  <a:prstClr val="black"/>
                </a:solidFill>
              </a:rPr>
              <a:t>kontakti</a:t>
            </a:r>
            <a:r>
              <a:rPr lang="en-US" sz="1100" dirty="0">
                <a:solidFill>
                  <a:prstClr val="black"/>
                </a:solidFill>
              </a:rPr>
              <a:t>” </a:t>
            </a:r>
            <a:endParaRPr lang="sr-Latn-RS" sz="1100" dirty="0">
              <a:solidFill>
                <a:prstClr val="black"/>
              </a:solidFill>
            </a:endParaRPr>
          </a:p>
          <a:p>
            <a:pPr>
              <a:lnSpc>
                <a:spcPct val="90000"/>
              </a:lnSpc>
              <a:spcBef>
                <a:spcPts val="1200"/>
              </a:spcBef>
              <a:defRPr/>
            </a:pPr>
            <a:endParaRPr lang="sr-Latn-RS" sz="1100" dirty="0">
              <a:solidFill>
                <a:prstClr val="black"/>
              </a:solidFill>
            </a:endParaRPr>
          </a:p>
          <a:p>
            <a:pPr>
              <a:lnSpc>
                <a:spcPct val="90000"/>
              </a:lnSpc>
              <a:spcBef>
                <a:spcPts val="1200"/>
              </a:spcBef>
              <a:defRPr/>
            </a:pPr>
            <a:endParaRPr lang="sr-Latn-RS" sz="1100" dirty="0">
              <a:solidFill>
                <a:prstClr val="black"/>
              </a:solidFill>
            </a:endParaRPr>
          </a:p>
          <a:p>
            <a:pPr>
              <a:lnSpc>
                <a:spcPct val="90000"/>
              </a:lnSpc>
              <a:spcBef>
                <a:spcPts val="1200"/>
              </a:spcBef>
              <a:defRPr/>
            </a:pPr>
            <a:endParaRPr lang="sr-Latn-RS" sz="1100" dirty="0">
              <a:solidFill>
                <a:prstClr val="black"/>
              </a:solidFill>
            </a:endParaRPr>
          </a:p>
          <a:p>
            <a:pPr>
              <a:lnSpc>
                <a:spcPct val="90000"/>
              </a:lnSpc>
              <a:spcBef>
                <a:spcPts val="1200"/>
              </a:spcBef>
              <a:defRPr/>
            </a:pPr>
            <a:endParaRPr lang="sv-SE" sz="1100" dirty="0">
              <a:solidFill>
                <a:prstClr val="black"/>
              </a:solidFill>
            </a:endParaRPr>
          </a:p>
        </p:txBody>
      </p:sp>
      <p:sp>
        <p:nvSpPr>
          <p:cNvPr id="48" name="TextBox 47">
            <a:extLst>
              <a:ext uri="{FF2B5EF4-FFF2-40B4-BE49-F238E27FC236}">
                <a16:creationId xmlns:a16="http://schemas.microsoft.com/office/drawing/2014/main" id="{821AB102-9167-DC44-B05E-7951D9341DF4}"/>
              </a:ext>
            </a:extLst>
          </p:cNvPr>
          <p:cNvSpPr txBox="1"/>
          <p:nvPr/>
        </p:nvSpPr>
        <p:spPr>
          <a:xfrm>
            <a:off x="4089790" y="5810362"/>
            <a:ext cx="202220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v-SE" sz="1400" dirty="0">
                <a:solidFill>
                  <a:prstClr val="black"/>
                </a:solidFill>
              </a:rPr>
              <a:t>Odaberite osobu za kontakt</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49" name="TextBox 48">
            <a:extLst>
              <a:ext uri="{FF2B5EF4-FFF2-40B4-BE49-F238E27FC236}">
                <a16:creationId xmlns:a16="http://schemas.microsoft.com/office/drawing/2014/main" id="{6966C909-0C51-6748-A858-0B9224FE56D2}"/>
              </a:ext>
            </a:extLst>
          </p:cNvPr>
          <p:cNvSpPr txBox="1"/>
          <p:nvPr/>
        </p:nvSpPr>
        <p:spPr>
          <a:xfrm>
            <a:off x="4233166" y="6115236"/>
            <a:ext cx="1716200" cy="720373"/>
          </a:xfrm>
          <a:prstGeom prst="rect">
            <a:avLst/>
          </a:prstGeom>
          <a:noFill/>
        </p:spPr>
        <p:txBody>
          <a:bodyPr wrap="square" lIns="0" tIns="0" rIns="0" bIns="0" rtlCol="0">
            <a:noAutofit/>
          </a:bodyPr>
          <a:lstStyle/>
          <a:p>
            <a:pPr lvl="0">
              <a:lnSpc>
                <a:spcPct val="90000"/>
              </a:lnSpc>
              <a:spcBef>
                <a:spcPts val="1200"/>
              </a:spcBef>
              <a:defRPr/>
            </a:pPr>
            <a:r>
              <a:rPr lang="sv-SE" sz="1100" dirty="0">
                <a:solidFill>
                  <a:prstClr val="black"/>
                </a:solidFill>
              </a:rPr>
              <a:t>Prona</a:t>
            </a:r>
            <a:r>
              <a:rPr lang="sr-Latn-RS" sz="1100" dirty="0" err="1">
                <a:solidFill>
                  <a:prstClr val="black"/>
                </a:solidFill>
              </a:rPr>
              <a:t>đite</a:t>
            </a:r>
            <a:r>
              <a:rPr lang="sr-Latn-RS" sz="1100" dirty="0">
                <a:solidFill>
                  <a:prstClr val="black"/>
                </a:solidFill>
              </a:rPr>
              <a:t> izabrani kontakt koji želite da dodate sa liste svih kontakata</a:t>
            </a:r>
            <a:endParaRPr kumimoji="0" lang="sr-Latn-RS" sz="1100" b="0" i="0" u="none" strike="noStrike" kern="1200" cap="none" spc="0" normalizeH="0" baseline="0" dirty="0">
              <a:ln>
                <a:noFill/>
              </a:ln>
              <a:solidFill>
                <a:prstClr val="black"/>
              </a:solidFill>
              <a:effectLst/>
              <a:uLnTx/>
              <a:uFillTx/>
              <a:ea typeface="+mn-ea"/>
              <a:cs typeface="+mn-cs"/>
            </a:endParaRPr>
          </a:p>
          <a:p>
            <a:pPr lvl="0">
              <a:lnSpc>
                <a:spcPct val="90000"/>
              </a:lnSpc>
              <a:spcBef>
                <a:spcPts val="1200"/>
              </a:spcBef>
              <a:defRPr/>
            </a:pP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51" name="TextBox 50">
            <a:extLst>
              <a:ext uri="{FF2B5EF4-FFF2-40B4-BE49-F238E27FC236}">
                <a16:creationId xmlns:a16="http://schemas.microsoft.com/office/drawing/2014/main" id="{12DD99D6-D8A2-7447-B2BB-CAEEF100D86A}"/>
              </a:ext>
            </a:extLst>
          </p:cNvPr>
          <p:cNvSpPr txBox="1"/>
          <p:nvPr/>
        </p:nvSpPr>
        <p:spPr>
          <a:xfrm>
            <a:off x="6233064" y="5810362"/>
            <a:ext cx="202220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liste za pozivanje</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52" name="TextBox 51">
            <a:extLst>
              <a:ext uri="{FF2B5EF4-FFF2-40B4-BE49-F238E27FC236}">
                <a16:creationId xmlns:a16="http://schemas.microsoft.com/office/drawing/2014/main" id="{86CDEF27-2869-344A-B05B-F5AA2E000E5E}"/>
              </a:ext>
            </a:extLst>
          </p:cNvPr>
          <p:cNvSpPr txBox="1"/>
          <p:nvPr/>
        </p:nvSpPr>
        <p:spPr>
          <a:xfrm>
            <a:off x="6261795" y="6115236"/>
            <a:ext cx="1658627" cy="347764"/>
          </a:xfrm>
          <a:prstGeom prst="rect">
            <a:avLst/>
          </a:prstGeom>
          <a:noFill/>
        </p:spPr>
        <p:txBody>
          <a:bodyPr wrap="square" lIns="0" tIns="0" rIns="0" bIns="0" rtlCol="0">
            <a:noAutofit/>
          </a:bodyPr>
          <a:lstStyle/>
          <a:p>
            <a:pPr lvl="0">
              <a:lnSpc>
                <a:spcPct val="90000"/>
              </a:lnSpc>
              <a:spcBef>
                <a:spcPts val="1200"/>
              </a:spcBef>
              <a:defRPr/>
            </a:pPr>
            <a:r>
              <a:rPr lang="sr-Latn-RS" sz="1100" dirty="0" err="1">
                <a:solidFill>
                  <a:prstClr val="black"/>
                </a:solidFill>
              </a:rPr>
              <a:t>Skrolujte</a:t>
            </a:r>
            <a:r>
              <a:rPr lang="sr-Latn-RS" sz="1100" dirty="0">
                <a:solidFill>
                  <a:prstClr val="black"/>
                </a:solidFill>
              </a:rPr>
              <a:t> do </a:t>
            </a:r>
            <a:r>
              <a:rPr lang="en-US" sz="1100" dirty="0">
                <a:solidFill>
                  <a:prstClr val="black"/>
                </a:solidFill>
              </a:rPr>
              <a:t>“</a:t>
            </a:r>
            <a:r>
              <a:rPr lang="en-US" sz="1100" dirty="0" err="1">
                <a:solidFill>
                  <a:prstClr val="black"/>
                </a:solidFill>
              </a:rPr>
              <a:t>podaci</a:t>
            </a:r>
            <a:r>
              <a:rPr lang="en-US" sz="1100" dirty="0">
                <a:solidFill>
                  <a:prstClr val="black"/>
                </a:solidFill>
              </a:rPr>
              <a:t> o </a:t>
            </a:r>
            <a:r>
              <a:rPr lang="en-US" sz="1100" dirty="0" err="1">
                <a:solidFill>
                  <a:prstClr val="black"/>
                </a:solidFill>
              </a:rPr>
              <a:t>osobama</a:t>
            </a:r>
            <a:r>
              <a:rPr lang="en-US" sz="1100" dirty="0">
                <a:solidFill>
                  <a:prstClr val="black"/>
                </a:solidFill>
              </a:rPr>
              <a:t> za </a:t>
            </a:r>
            <a:r>
              <a:rPr lang="en-US" sz="1100" dirty="0" err="1">
                <a:solidFill>
                  <a:prstClr val="black"/>
                </a:solidFill>
              </a:rPr>
              <a:t>kontakt</a:t>
            </a:r>
            <a:r>
              <a:rPr lang="en-US" sz="1100" dirty="0">
                <a:solidFill>
                  <a:prstClr val="black"/>
                </a:solidFill>
              </a:rPr>
              <a:t>” </a:t>
            </a:r>
            <a:r>
              <a:rPr lang="sv-SE" sz="1100" dirty="0">
                <a:solidFill>
                  <a:prstClr val="black"/>
                </a:solidFill>
              </a:rPr>
              <a:t> </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53" name="TextBox 52">
            <a:extLst>
              <a:ext uri="{FF2B5EF4-FFF2-40B4-BE49-F238E27FC236}">
                <a16:creationId xmlns:a16="http://schemas.microsoft.com/office/drawing/2014/main" id="{0F6E4DC2-D30C-484B-BC07-3F66A712C811}"/>
              </a:ext>
            </a:extLst>
          </p:cNvPr>
          <p:cNvSpPr txBox="1"/>
          <p:nvPr/>
        </p:nvSpPr>
        <p:spPr>
          <a:xfrm>
            <a:off x="8223282" y="5815820"/>
            <a:ext cx="1716087"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v-SE" sz="1400" b="0" i="0" u="none" strike="noStrike" kern="1200" cap="none" spc="0" normalizeH="0" baseline="0" dirty="0">
                <a:ln>
                  <a:noFill/>
                </a:ln>
                <a:solidFill>
                  <a:prstClr val="black"/>
                </a:solidFill>
                <a:effectLst/>
                <a:uLnTx/>
                <a:uFillTx/>
                <a:ea typeface="+mn-ea"/>
                <a:cs typeface="+mn-cs"/>
              </a:rPr>
              <a:t>Dodavanje na listu za pozivanje </a:t>
            </a:r>
          </a:p>
        </p:txBody>
      </p:sp>
      <p:sp>
        <p:nvSpPr>
          <p:cNvPr id="54" name="TextBox 53">
            <a:extLst>
              <a:ext uri="{FF2B5EF4-FFF2-40B4-BE49-F238E27FC236}">
                <a16:creationId xmlns:a16="http://schemas.microsoft.com/office/drawing/2014/main" id="{254FB9F4-1CD6-1B4D-B3D6-8682D688273E}"/>
              </a:ext>
            </a:extLst>
          </p:cNvPr>
          <p:cNvSpPr txBox="1"/>
          <p:nvPr/>
        </p:nvSpPr>
        <p:spPr>
          <a:xfrm>
            <a:off x="8223282" y="6289118"/>
            <a:ext cx="1716086" cy="613693"/>
          </a:xfrm>
          <a:prstGeom prst="rect">
            <a:avLst/>
          </a:prstGeom>
          <a:noFill/>
        </p:spPr>
        <p:txBody>
          <a:bodyPr wrap="square" lIns="0" tIns="0" rIns="0" bIns="0" rtlCol="0">
            <a:noAutofit/>
          </a:bodyPr>
          <a:lstStyle/>
          <a:p>
            <a:pPr lvl="0">
              <a:lnSpc>
                <a:spcPct val="90000"/>
              </a:lnSpc>
              <a:spcBef>
                <a:spcPts val="1200"/>
              </a:spcBef>
              <a:defRPr/>
            </a:pPr>
            <a:r>
              <a:rPr lang="sv-SE" sz="1100" dirty="0">
                <a:solidFill>
                  <a:prstClr val="black"/>
                </a:solidFill>
              </a:rPr>
              <a:t>Odaberite ”dodaj na listu za poziv” za odabranu kontakt osobu</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55" name="TextBox 54">
            <a:extLst>
              <a:ext uri="{FF2B5EF4-FFF2-40B4-BE49-F238E27FC236}">
                <a16:creationId xmlns:a16="http://schemas.microsoft.com/office/drawing/2014/main" id="{D1F73AF5-68A6-2044-9D48-F0DF8E884E0C}"/>
              </a:ext>
            </a:extLst>
          </p:cNvPr>
          <p:cNvSpPr txBox="1"/>
          <p:nvPr/>
        </p:nvSpPr>
        <p:spPr>
          <a:xfrm>
            <a:off x="10168894" y="5805843"/>
            <a:ext cx="1687264"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Redosled</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56" name="TextBox 55">
            <a:extLst>
              <a:ext uri="{FF2B5EF4-FFF2-40B4-BE49-F238E27FC236}">
                <a16:creationId xmlns:a16="http://schemas.microsoft.com/office/drawing/2014/main" id="{BD421629-ADB9-4A4B-8258-CCB47C805306}"/>
              </a:ext>
            </a:extLst>
          </p:cNvPr>
          <p:cNvSpPr txBox="1"/>
          <p:nvPr/>
        </p:nvSpPr>
        <p:spPr>
          <a:xfrm>
            <a:off x="10213501" y="6115236"/>
            <a:ext cx="1716087" cy="720374"/>
          </a:xfrm>
          <a:prstGeom prst="rect">
            <a:avLst/>
          </a:prstGeom>
          <a:noFill/>
        </p:spPr>
        <p:txBody>
          <a:bodyPr wrap="square" lIns="0" tIns="0" rIns="0" bIns="0" rtlCol="0">
            <a:noAutofit/>
          </a:bodyPr>
          <a:lstStyle/>
          <a:p>
            <a:pPr lvl="0">
              <a:lnSpc>
                <a:spcPct val="90000"/>
              </a:lnSpc>
              <a:spcBef>
                <a:spcPts val="1200"/>
              </a:spcBef>
              <a:defRPr/>
            </a:pPr>
            <a:r>
              <a:rPr kumimoji="0" lang="sv-SE" sz="1100" b="0" i="0" u="none" strike="noStrike" kern="1200" cap="none" spc="0" normalizeH="0" baseline="0" dirty="0">
                <a:ln>
                  <a:noFill/>
                </a:ln>
                <a:solidFill>
                  <a:prstClr val="black"/>
                </a:solidFill>
                <a:effectLst/>
                <a:uLnTx/>
                <a:uFillTx/>
                <a:ea typeface="+mn-ea"/>
                <a:cs typeface="+mn-cs"/>
              </a:rPr>
              <a:t>Odaberite redosled na listi za pozivanje, u suprotnom kontakt </a:t>
            </a:r>
            <a:r>
              <a:rPr lang="sr-Latn-RS" sz="1100" dirty="0">
                <a:solidFill>
                  <a:prstClr val="black"/>
                </a:solidFill>
              </a:rPr>
              <a:t>će biti automatski pozicioniran na kraju liste</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22" name="Title 2">
            <a:extLst>
              <a:ext uri="{FF2B5EF4-FFF2-40B4-BE49-F238E27FC236}">
                <a16:creationId xmlns:a16="http://schemas.microsoft.com/office/drawing/2014/main" id="{10DAFCA3-2CD8-F447-9674-0077A6004396}"/>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3000" b="0" dirty="0"/>
              <a:t>Dodajte kontakt osobu na listu za pozivanje</a:t>
            </a:r>
            <a:endParaRPr lang="en-US" sz="3000" b="0" dirty="0"/>
          </a:p>
        </p:txBody>
      </p:sp>
      <p:sp>
        <p:nvSpPr>
          <p:cNvPr id="23" name="Title 2">
            <a:extLst>
              <a:ext uri="{FF2B5EF4-FFF2-40B4-BE49-F238E27FC236}">
                <a16:creationId xmlns:a16="http://schemas.microsoft.com/office/drawing/2014/main" id="{8A276F71-FC3F-314A-BA2D-D64F130C83DF}"/>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1400" b="0" dirty="0"/>
              <a:t>Odaberite kontakt osobu sa liste koja </a:t>
            </a:r>
            <a:r>
              <a:rPr lang="sr-Latn-RS" sz="1400" b="0" dirty="0"/>
              <a:t>će biti kontaktirana u slučaju aktivacije alarma</a:t>
            </a:r>
            <a:endParaRPr lang="sv-SE" sz="1400" b="0" dirty="0"/>
          </a:p>
        </p:txBody>
      </p:sp>
      <p:grpSp>
        <p:nvGrpSpPr>
          <p:cNvPr id="18" name="Group 17">
            <a:extLst>
              <a:ext uri="{FF2B5EF4-FFF2-40B4-BE49-F238E27FC236}">
                <a16:creationId xmlns:a16="http://schemas.microsoft.com/office/drawing/2014/main" id="{026728CD-3BBF-AE4F-A07E-D1E9538D9EF8}"/>
              </a:ext>
            </a:extLst>
          </p:cNvPr>
          <p:cNvGrpSpPr/>
          <p:nvPr/>
        </p:nvGrpSpPr>
        <p:grpSpPr>
          <a:xfrm>
            <a:off x="-104572" y="1840620"/>
            <a:ext cx="12401145" cy="3707264"/>
            <a:chOff x="-104572" y="1594319"/>
            <a:chExt cx="12401145" cy="3707264"/>
          </a:xfrm>
        </p:grpSpPr>
        <p:pic>
          <p:nvPicPr>
            <p:cNvPr id="26" name="Picture 25">
              <a:extLst>
                <a:ext uri="{FF2B5EF4-FFF2-40B4-BE49-F238E27FC236}">
                  <a16:creationId xmlns:a16="http://schemas.microsoft.com/office/drawing/2014/main" id="{C06C40FE-7463-EC4F-8838-FE25B1A4BC02}"/>
                </a:ext>
              </a:extLst>
            </p:cNvPr>
            <p:cNvPicPr>
              <a:picLocks noChangeAspect="1"/>
            </p:cNvPicPr>
            <p:nvPr/>
          </p:nvPicPr>
          <p:blipFill>
            <a:blip r:embed="rId7"/>
            <a:srcRect/>
            <a:stretch/>
          </p:blipFill>
          <p:spPr>
            <a:xfrm>
              <a:off x="335843" y="1687506"/>
              <a:ext cx="11520315" cy="3401634"/>
            </a:xfrm>
            <a:prstGeom prst="rect">
              <a:avLst/>
            </a:prstGeom>
          </p:spPr>
        </p:pic>
        <p:pic>
          <p:nvPicPr>
            <p:cNvPr id="85" name="Picture 2" descr="Png Iphone X Transparent | Phone template, Iphone mockup, Iphone  transparent case">
              <a:extLst>
                <a:ext uri="{FF2B5EF4-FFF2-40B4-BE49-F238E27FC236}">
                  <a16:creationId xmlns:a16="http://schemas.microsoft.com/office/drawing/2014/main" id="{E23DA957-72C7-5341-9036-A0F25C2323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5862"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Png Iphone X Transparent | Phone template, Iphone mockup, Iphone  transparent case">
              <a:extLst>
                <a:ext uri="{FF2B5EF4-FFF2-40B4-BE49-F238E27FC236}">
                  <a16:creationId xmlns:a16="http://schemas.microsoft.com/office/drawing/2014/main" id="{5024BA5A-7995-B746-979B-3A2A1D3F29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72"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extLst>
                <a:ext uri="{FF2B5EF4-FFF2-40B4-BE49-F238E27FC236}">
                  <a16:creationId xmlns:a16="http://schemas.microsoft.com/office/drawing/2014/main" id="{A71A4630-2882-AD46-8C95-0034BCFE6B8B}"/>
                </a:ext>
              </a:extLst>
            </p:cNvPr>
            <p:cNvSpPr>
              <a:spLocks noChangeAspect="1"/>
            </p:cNvSpPr>
            <p:nvPr/>
          </p:nvSpPr>
          <p:spPr>
            <a:xfrm>
              <a:off x="3048090" y="3418225"/>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3" name="Oval 42">
              <a:extLst>
                <a:ext uri="{FF2B5EF4-FFF2-40B4-BE49-F238E27FC236}">
                  <a16:creationId xmlns:a16="http://schemas.microsoft.com/office/drawing/2014/main" id="{8D670317-4865-9648-B536-621753314829}"/>
                </a:ext>
              </a:extLst>
            </p:cNvPr>
            <p:cNvSpPr>
              <a:spLocks noChangeAspect="1"/>
            </p:cNvSpPr>
            <p:nvPr/>
          </p:nvSpPr>
          <p:spPr>
            <a:xfrm>
              <a:off x="4968330" y="4200545"/>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44" name="Oval 43">
              <a:extLst>
                <a:ext uri="{FF2B5EF4-FFF2-40B4-BE49-F238E27FC236}">
                  <a16:creationId xmlns:a16="http://schemas.microsoft.com/office/drawing/2014/main" id="{98656179-C8D2-284E-93BB-5E1926ABABC0}"/>
                </a:ext>
              </a:extLst>
            </p:cNvPr>
            <p:cNvSpPr>
              <a:spLocks noChangeAspect="1"/>
            </p:cNvSpPr>
            <p:nvPr/>
          </p:nvSpPr>
          <p:spPr>
            <a:xfrm>
              <a:off x="8920570" y="3367425"/>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pic>
          <p:nvPicPr>
            <p:cNvPr id="83" name="Picture 2" descr="Png Iphone X Transparent | Phone template, Iphone mockup, Iphone  transparent case">
              <a:extLst>
                <a:ext uri="{FF2B5EF4-FFF2-40B4-BE49-F238E27FC236}">
                  <a16:creationId xmlns:a16="http://schemas.microsoft.com/office/drawing/2014/main" id="{10D63AFF-8276-844A-A128-E3067EA986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6515"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Png Iphone X Transparent | Phone template, Iphone mockup, Iphone  transparent case">
              <a:extLst>
                <a:ext uri="{FF2B5EF4-FFF2-40B4-BE49-F238E27FC236}">
                  <a16:creationId xmlns:a16="http://schemas.microsoft.com/office/drawing/2014/main" id="{7646D71A-C924-714C-9F40-390D8390BD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5645"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Png Iphone X Transparent | Phone template, Iphone mockup, Iphone  transparent case">
              <a:extLst>
                <a:ext uri="{FF2B5EF4-FFF2-40B4-BE49-F238E27FC236}">
                  <a16:creationId xmlns:a16="http://schemas.microsoft.com/office/drawing/2014/main" id="{AB20E18A-7634-234B-9AE5-5E83B6DB1B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6079"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Png Iphone X Transparent | Phone template, Iphone mockup, Iphone  transparent case">
              <a:extLst>
                <a:ext uri="{FF2B5EF4-FFF2-40B4-BE49-F238E27FC236}">
                  <a16:creationId xmlns:a16="http://schemas.microsoft.com/office/drawing/2014/main" id="{395553E6-7724-1442-B880-098111BB7C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6296"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sp>
          <p:nvSpPr>
            <p:cNvPr id="118" name="Oval 117">
              <a:extLst>
                <a:ext uri="{FF2B5EF4-FFF2-40B4-BE49-F238E27FC236}">
                  <a16:creationId xmlns:a16="http://schemas.microsoft.com/office/drawing/2014/main" id="{D59B72D7-2E0E-3E47-8A1B-07BB5665B798}"/>
                </a:ext>
              </a:extLst>
            </p:cNvPr>
            <p:cNvSpPr>
              <a:spLocks noChangeAspect="1"/>
            </p:cNvSpPr>
            <p:nvPr/>
          </p:nvSpPr>
          <p:spPr>
            <a:xfrm>
              <a:off x="1285386" y="418975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164975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BC93E0-9BFD-43BD-AB0E-12E749F639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9"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F4BC93E0-9BFD-43BD-AB0E-12E749F639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sp>
        <p:nvSpPr>
          <p:cNvPr id="24" name="Title 2">
            <a:extLst>
              <a:ext uri="{FF2B5EF4-FFF2-40B4-BE49-F238E27FC236}">
                <a16:creationId xmlns:a16="http://schemas.microsoft.com/office/drawing/2014/main" id="{A76F5C50-66F8-4B4C-BD4E-F7EFCA035C96}"/>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3000" b="0" dirty="0"/>
              <a:t>Uklonite kontakt osobu sa liste za poziv</a:t>
            </a:r>
            <a:endParaRPr lang="en-US" sz="3000" b="0" dirty="0"/>
          </a:p>
        </p:txBody>
      </p:sp>
      <p:sp>
        <p:nvSpPr>
          <p:cNvPr id="25" name="Title 2">
            <a:extLst>
              <a:ext uri="{FF2B5EF4-FFF2-40B4-BE49-F238E27FC236}">
                <a16:creationId xmlns:a16="http://schemas.microsoft.com/office/drawing/2014/main" id="{404453FB-141B-5A43-A9E0-B582C5BE43C7}"/>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r-Latn-RS" sz="1400" b="0" dirty="0"/>
              <a:t>Uklonite kontakt osobu opredeljenu da bude kontaktirana od strane </a:t>
            </a:r>
            <a:r>
              <a:rPr lang="sr-Latn-RS" sz="1400" b="0" dirty="0" err="1"/>
              <a:t>Securitasa</a:t>
            </a:r>
            <a:r>
              <a:rPr lang="sr-Latn-RS" sz="1400" b="0" dirty="0"/>
              <a:t> u slučaju aktivacije alarma</a:t>
            </a:r>
          </a:p>
        </p:txBody>
      </p:sp>
      <p:sp>
        <p:nvSpPr>
          <p:cNvPr id="82" name="TextBox 81">
            <a:extLst>
              <a:ext uri="{FF2B5EF4-FFF2-40B4-BE49-F238E27FC236}">
                <a16:creationId xmlns:a16="http://schemas.microsoft.com/office/drawing/2014/main" id="{0186C226-4A0C-FC43-ABD3-2548FA328FC6}"/>
              </a:ext>
            </a:extLst>
          </p:cNvPr>
          <p:cNvSpPr txBox="1"/>
          <p:nvPr/>
        </p:nvSpPr>
        <p:spPr>
          <a:xfrm>
            <a:off x="170971" y="5810362"/>
            <a:ext cx="1898981"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Odaberite </a:t>
            </a:r>
            <a:r>
              <a:rPr lang="sr-Latn-RS" sz="1400" dirty="0" err="1">
                <a:solidFill>
                  <a:prstClr val="black"/>
                </a:solidFill>
              </a:rPr>
              <a:t>štićenu</a:t>
            </a:r>
            <a:r>
              <a:rPr lang="sr-Latn-RS" sz="1400" dirty="0">
                <a:solidFill>
                  <a:prstClr val="black"/>
                </a:solidFill>
              </a:rPr>
              <a:t> lokaciju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3" name="TextBox 82">
            <a:extLst>
              <a:ext uri="{FF2B5EF4-FFF2-40B4-BE49-F238E27FC236}">
                <a16:creationId xmlns:a16="http://schemas.microsoft.com/office/drawing/2014/main" id="{D7F486EA-F7F2-314E-A75D-072CF92A2867}"/>
              </a:ext>
            </a:extLst>
          </p:cNvPr>
          <p:cNvSpPr txBox="1"/>
          <p:nvPr/>
        </p:nvSpPr>
        <p:spPr>
          <a:xfrm>
            <a:off x="334336" y="6115236"/>
            <a:ext cx="1587033" cy="589886"/>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sr-Latn-RS" sz="1100" b="0" i="0" u="none" strike="noStrike" kern="1200" cap="none" spc="0" normalizeH="0" baseline="0" dirty="0">
                <a:ln>
                  <a:noFill/>
                </a:ln>
                <a:solidFill>
                  <a:prstClr val="black"/>
                </a:solidFill>
                <a:effectLst/>
                <a:uLnTx/>
                <a:uFillTx/>
                <a:ea typeface="+mn-ea"/>
                <a:cs typeface="+mn-cs"/>
              </a:rPr>
              <a:t>Odaberite </a:t>
            </a:r>
            <a:r>
              <a:rPr kumimoji="0" lang="sr-Latn-RS" sz="1100" b="0" i="0" u="none" strike="noStrike" kern="1200" cap="none" spc="0" normalizeH="0" baseline="0" dirty="0" err="1">
                <a:ln>
                  <a:noFill/>
                </a:ln>
                <a:solidFill>
                  <a:prstClr val="black"/>
                </a:solidFill>
                <a:effectLst/>
                <a:uLnTx/>
                <a:uFillTx/>
                <a:ea typeface="+mn-ea"/>
                <a:cs typeface="+mn-cs"/>
              </a:rPr>
              <a:t>štićenu</a:t>
            </a:r>
            <a:r>
              <a:rPr kumimoji="0" lang="sr-Latn-RS" sz="1100" b="0" i="0" u="none" strike="noStrike" kern="1200" cap="none" spc="0" normalizeH="0" baseline="0" dirty="0">
                <a:ln>
                  <a:noFill/>
                </a:ln>
                <a:solidFill>
                  <a:prstClr val="black"/>
                </a:solidFill>
                <a:effectLst/>
                <a:uLnTx/>
                <a:uFillTx/>
                <a:ea typeface="+mn-ea"/>
                <a:cs typeface="+mn-cs"/>
              </a:rPr>
              <a:t> lokaciju gde se vrši izmena</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84" name="TextBox 83">
            <a:extLst>
              <a:ext uri="{FF2B5EF4-FFF2-40B4-BE49-F238E27FC236}">
                <a16:creationId xmlns:a16="http://schemas.microsoft.com/office/drawing/2014/main" id="{D116454A-7318-C74C-B5F6-87538CC0C3CD}"/>
              </a:ext>
            </a:extLst>
          </p:cNvPr>
          <p:cNvSpPr txBox="1"/>
          <p:nvPr/>
        </p:nvSpPr>
        <p:spPr>
          <a:xfrm>
            <a:off x="2129183" y="5810362"/>
            <a:ext cx="196298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a:t>
            </a:r>
            <a:r>
              <a:rPr lang="sr-Latn-RS" sz="1400" dirty="0" err="1">
                <a:solidFill>
                  <a:prstClr val="black"/>
                </a:solidFill>
              </a:rPr>
              <a:t>štićenoj</a:t>
            </a:r>
            <a:r>
              <a:rPr lang="sr-Latn-RS" sz="1400" dirty="0">
                <a:solidFill>
                  <a:prstClr val="black"/>
                </a:solidFill>
              </a:rPr>
              <a:t> lokaciji</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5" name="TextBox 84">
            <a:extLst>
              <a:ext uri="{FF2B5EF4-FFF2-40B4-BE49-F238E27FC236}">
                <a16:creationId xmlns:a16="http://schemas.microsoft.com/office/drawing/2014/main" id="{AD0A1155-2278-1E4F-ABE7-42F3C2EF5F87}"/>
              </a:ext>
            </a:extLst>
          </p:cNvPr>
          <p:cNvSpPr txBox="1"/>
          <p:nvPr/>
        </p:nvSpPr>
        <p:spPr>
          <a:xfrm>
            <a:off x="2313614" y="6115236"/>
            <a:ext cx="1594120" cy="347764"/>
          </a:xfrm>
          <a:prstGeom prst="rect">
            <a:avLst/>
          </a:prstGeom>
          <a:noFill/>
        </p:spPr>
        <p:txBody>
          <a:bodyPr wrap="square" lIns="0" tIns="0" rIns="0" bIns="0" rtlCol="0">
            <a:noAutofit/>
          </a:bodyPr>
          <a:lstStyle/>
          <a:p>
            <a:pPr>
              <a:lnSpc>
                <a:spcPct val="90000"/>
              </a:lnSpc>
              <a:spcBef>
                <a:spcPts val="1200"/>
              </a:spcBef>
              <a:defRPr/>
            </a:pPr>
            <a:r>
              <a:rPr lang="sr-Latn-RS" sz="1100" dirty="0">
                <a:solidFill>
                  <a:prstClr val="black"/>
                </a:solidFill>
              </a:rPr>
              <a:t>Pronađite listu kontakata štićene lokacije u odeljku </a:t>
            </a:r>
            <a:r>
              <a:rPr lang="en-US" sz="1100" dirty="0">
                <a:solidFill>
                  <a:prstClr val="black"/>
                </a:solidFill>
              </a:rPr>
              <a:t>“</a:t>
            </a:r>
            <a:r>
              <a:rPr lang="en-US" sz="1100" dirty="0" err="1">
                <a:solidFill>
                  <a:prstClr val="black"/>
                </a:solidFill>
              </a:rPr>
              <a:t>svi</a:t>
            </a:r>
            <a:r>
              <a:rPr lang="en-US" sz="1100" dirty="0">
                <a:solidFill>
                  <a:prstClr val="black"/>
                </a:solidFill>
              </a:rPr>
              <a:t> </a:t>
            </a:r>
            <a:r>
              <a:rPr lang="en-US" sz="1100" dirty="0" err="1">
                <a:solidFill>
                  <a:prstClr val="black"/>
                </a:solidFill>
              </a:rPr>
              <a:t>kontakti</a:t>
            </a:r>
            <a:r>
              <a:rPr lang="en-US" sz="1100" dirty="0">
                <a:solidFill>
                  <a:prstClr val="black"/>
                </a:solidFill>
              </a:rPr>
              <a:t>” </a:t>
            </a:r>
            <a:endParaRPr lang="sv-SE" sz="1100" dirty="0">
              <a:solidFill>
                <a:prstClr val="black"/>
              </a:solidFill>
            </a:endParaRPr>
          </a:p>
        </p:txBody>
      </p:sp>
      <p:sp>
        <p:nvSpPr>
          <p:cNvPr id="86" name="TextBox 85">
            <a:extLst>
              <a:ext uri="{FF2B5EF4-FFF2-40B4-BE49-F238E27FC236}">
                <a16:creationId xmlns:a16="http://schemas.microsoft.com/office/drawing/2014/main" id="{C84BF967-6794-BD40-BA0E-D766FD3E6E25}"/>
              </a:ext>
            </a:extLst>
          </p:cNvPr>
          <p:cNvSpPr txBox="1"/>
          <p:nvPr/>
        </p:nvSpPr>
        <p:spPr>
          <a:xfrm>
            <a:off x="4089790" y="5810362"/>
            <a:ext cx="2022202"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v-SE" sz="1400" dirty="0">
                <a:solidFill>
                  <a:prstClr val="black"/>
                </a:solidFill>
              </a:rPr>
              <a:t>Odaberite kontakt osobu</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7" name="TextBox 86">
            <a:extLst>
              <a:ext uri="{FF2B5EF4-FFF2-40B4-BE49-F238E27FC236}">
                <a16:creationId xmlns:a16="http://schemas.microsoft.com/office/drawing/2014/main" id="{293E63F6-2323-DA43-B16A-E7E7E09FE9C2}"/>
              </a:ext>
            </a:extLst>
          </p:cNvPr>
          <p:cNvSpPr txBox="1"/>
          <p:nvPr/>
        </p:nvSpPr>
        <p:spPr>
          <a:xfrm>
            <a:off x="4242791" y="6115236"/>
            <a:ext cx="1716200" cy="720373"/>
          </a:xfrm>
          <a:prstGeom prst="rect">
            <a:avLst/>
          </a:prstGeom>
          <a:noFill/>
        </p:spPr>
        <p:txBody>
          <a:bodyPr wrap="square" lIns="0" tIns="0" rIns="0" bIns="0" rtlCol="0">
            <a:noAutofit/>
          </a:bodyPr>
          <a:lstStyle/>
          <a:p>
            <a:pPr lvl="0">
              <a:lnSpc>
                <a:spcPct val="90000"/>
              </a:lnSpc>
              <a:spcBef>
                <a:spcPts val="1200"/>
              </a:spcBef>
              <a:defRPr/>
            </a:pPr>
            <a:r>
              <a:rPr lang="sv-SE" sz="1100" dirty="0">
                <a:solidFill>
                  <a:prstClr val="black"/>
                </a:solidFill>
              </a:rPr>
              <a:t>Prona</a:t>
            </a:r>
            <a:r>
              <a:rPr lang="sr-Latn-RS" sz="1100" dirty="0" err="1">
                <a:solidFill>
                  <a:prstClr val="black"/>
                </a:solidFill>
              </a:rPr>
              <a:t>đite</a:t>
            </a:r>
            <a:r>
              <a:rPr lang="sr-Latn-RS" sz="1100" dirty="0">
                <a:solidFill>
                  <a:prstClr val="black"/>
                </a:solidFill>
              </a:rPr>
              <a:t> izabrani kontakt koji želite da dodate sa liste svih kontakata</a:t>
            </a:r>
            <a:endParaRPr kumimoji="0" lang="sr-Latn-RS" sz="1100" b="0" i="0" u="none" strike="noStrike" kern="1200" cap="none" spc="0" normalizeH="0" baseline="0" dirty="0">
              <a:ln>
                <a:noFill/>
              </a:ln>
              <a:solidFill>
                <a:prstClr val="black"/>
              </a:solidFill>
              <a:effectLst/>
              <a:uLnTx/>
              <a:uFillTx/>
              <a:ea typeface="+mn-ea"/>
              <a:cs typeface="+mn-cs"/>
            </a:endParaRPr>
          </a:p>
        </p:txBody>
      </p:sp>
      <p:sp>
        <p:nvSpPr>
          <p:cNvPr id="88" name="TextBox 87">
            <a:extLst>
              <a:ext uri="{FF2B5EF4-FFF2-40B4-BE49-F238E27FC236}">
                <a16:creationId xmlns:a16="http://schemas.microsoft.com/office/drawing/2014/main" id="{DFD86C91-D575-F34A-98D4-9E857C2D8633}"/>
              </a:ext>
            </a:extLst>
          </p:cNvPr>
          <p:cNvSpPr txBox="1"/>
          <p:nvPr/>
        </p:nvSpPr>
        <p:spPr>
          <a:xfrm>
            <a:off x="6233064" y="5810362"/>
            <a:ext cx="1929180"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v-SE" sz="1400" b="0" i="0" u="none" strike="noStrike" kern="1200" cap="none" spc="0" normalizeH="0" baseline="0" dirty="0">
                <a:ln>
                  <a:noFill/>
                </a:ln>
                <a:solidFill>
                  <a:prstClr val="black"/>
                </a:solidFill>
                <a:effectLst/>
                <a:uLnTx/>
                <a:uFillTx/>
                <a:ea typeface="+mn-ea"/>
                <a:cs typeface="+mn-cs"/>
              </a:rPr>
              <a:t>Podaci o listi </a:t>
            </a:r>
            <a:r>
              <a:rPr lang="sv-SE" sz="1400" dirty="0">
                <a:solidFill>
                  <a:prstClr val="black"/>
                </a:solidFill>
              </a:rPr>
              <a:t>za pozivanje</a:t>
            </a:r>
            <a:endParaRPr kumimoji="0" lang="sv-SE" sz="1400" b="0" i="0" u="none" strike="noStrike" kern="1200" cap="none" spc="0" normalizeH="0" baseline="0" dirty="0">
              <a:ln>
                <a:noFill/>
              </a:ln>
              <a:solidFill>
                <a:prstClr val="black"/>
              </a:solidFill>
              <a:effectLst/>
              <a:uLnTx/>
              <a:uFillTx/>
              <a:ea typeface="+mn-ea"/>
              <a:cs typeface="+mn-cs"/>
            </a:endParaRPr>
          </a:p>
        </p:txBody>
      </p:sp>
      <p:sp>
        <p:nvSpPr>
          <p:cNvPr id="89" name="TextBox 88">
            <a:extLst>
              <a:ext uri="{FF2B5EF4-FFF2-40B4-BE49-F238E27FC236}">
                <a16:creationId xmlns:a16="http://schemas.microsoft.com/office/drawing/2014/main" id="{F63FCF91-39ED-FC4F-8B1A-BA1BBA033B6A}"/>
              </a:ext>
            </a:extLst>
          </p:cNvPr>
          <p:cNvSpPr txBox="1"/>
          <p:nvPr/>
        </p:nvSpPr>
        <p:spPr>
          <a:xfrm>
            <a:off x="6261795" y="6115236"/>
            <a:ext cx="1658627" cy="347764"/>
          </a:xfrm>
          <a:prstGeom prst="rect">
            <a:avLst/>
          </a:prstGeom>
          <a:noFill/>
        </p:spPr>
        <p:txBody>
          <a:bodyPr wrap="square" lIns="0" tIns="0" rIns="0" bIns="0" rtlCol="0">
            <a:noAutofit/>
          </a:bodyPr>
          <a:lstStyle/>
          <a:p>
            <a:pPr lvl="0">
              <a:lnSpc>
                <a:spcPct val="90000"/>
              </a:lnSpc>
              <a:spcBef>
                <a:spcPts val="1200"/>
              </a:spcBef>
              <a:defRPr/>
            </a:pPr>
            <a:r>
              <a:rPr lang="sr-Latn-RS" sz="1100" dirty="0" err="1">
                <a:solidFill>
                  <a:prstClr val="black"/>
                </a:solidFill>
              </a:rPr>
              <a:t>Skrolujte</a:t>
            </a:r>
            <a:r>
              <a:rPr lang="sr-Latn-RS" sz="1100" dirty="0">
                <a:solidFill>
                  <a:prstClr val="black"/>
                </a:solidFill>
              </a:rPr>
              <a:t> do </a:t>
            </a:r>
            <a:r>
              <a:rPr lang="en-US" sz="1100" dirty="0">
                <a:solidFill>
                  <a:prstClr val="black"/>
                </a:solidFill>
              </a:rPr>
              <a:t>“</a:t>
            </a:r>
            <a:r>
              <a:rPr lang="en-US" sz="1100" dirty="0" err="1">
                <a:solidFill>
                  <a:prstClr val="black"/>
                </a:solidFill>
              </a:rPr>
              <a:t>podaci</a:t>
            </a:r>
            <a:r>
              <a:rPr lang="en-US" sz="1100" dirty="0">
                <a:solidFill>
                  <a:prstClr val="black"/>
                </a:solidFill>
              </a:rPr>
              <a:t> o </a:t>
            </a:r>
            <a:r>
              <a:rPr lang="en-US" sz="1100" dirty="0" err="1">
                <a:solidFill>
                  <a:prstClr val="black"/>
                </a:solidFill>
              </a:rPr>
              <a:t>osobama</a:t>
            </a:r>
            <a:r>
              <a:rPr lang="en-US" sz="1100" dirty="0">
                <a:solidFill>
                  <a:prstClr val="black"/>
                </a:solidFill>
              </a:rPr>
              <a:t> za </a:t>
            </a:r>
            <a:r>
              <a:rPr lang="en-US" sz="1100" dirty="0" err="1">
                <a:solidFill>
                  <a:prstClr val="black"/>
                </a:solidFill>
              </a:rPr>
              <a:t>kontakt</a:t>
            </a:r>
            <a:r>
              <a:rPr lang="en-US" sz="1100" dirty="0">
                <a:solidFill>
                  <a:prstClr val="black"/>
                </a:solidFill>
              </a:rPr>
              <a:t>” </a:t>
            </a:r>
            <a:r>
              <a:rPr lang="sv-SE" sz="1100" dirty="0">
                <a:solidFill>
                  <a:prstClr val="black"/>
                </a:solidFill>
              </a:rPr>
              <a:t> </a:t>
            </a:r>
            <a:endParaRPr kumimoji="0" lang="sv-SE" sz="1100" b="0" i="0" u="none" strike="noStrike" kern="1200" cap="none" spc="0" normalizeH="0" baseline="0" dirty="0">
              <a:ln>
                <a:noFill/>
              </a:ln>
              <a:solidFill>
                <a:prstClr val="black"/>
              </a:solidFill>
              <a:effectLst/>
              <a:uLnTx/>
              <a:uFillTx/>
              <a:ea typeface="+mn-ea"/>
              <a:cs typeface="+mn-cs"/>
            </a:endParaRPr>
          </a:p>
        </p:txBody>
      </p:sp>
      <p:sp>
        <p:nvSpPr>
          <p:cNvPr id="90" name="TextBox 89">
            <a:extLst>
              <a:ext uri="{FF2B5EF4-FFF2-40B4-BE49-F238E27FC236}">
                <a16:creationId xmlns:a16="http://schemas.microsoft.com/office/drawing/2014/main" id="{E98CEB26-023E-5644-B4B1-C1B70B9431C3}"/>
              </a:ext>
            </a:extLst>
          </p:cNvPr>
          <p:cNvSpPr txBox="1"/>
          <p:nvPr/>
        </p:nvSpPr>
        <p:spPr>
          <a:xfrm>
            <a:off x="8223282" y="5616463"/>
            <a:ext cx="1716087"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v-SE" sz="1400" b="0" i="0" u="none" strike="noStrike" kern="1200" cap="none" spc="0" normalizeH="0" baseline="0" dirty="0">
                <a:ln>
                  <a:noFill/>
                </a:ln>
                <a:solidFill>
                  <a:prstClr val="black"/>
                </a:solidFill>
                <a:effectLst/>
                <a:uLnTx/>
                <a:uFillTx/>
                <a:ea typeface="+mn-ea"/>
                <a:cs typeface="+mn-cs"/>
              </a:rPr>
              <a:t>Uklonite sa liste za poziv</a:t>
            </a:r>
          </a:p>
        </p:txBody>
      </p:sp>
      <p:sp>
        <p:nvSpPr>
          <p:cNvPr id="91" name="TextBox 90">
            <a:extLst>
              <a:ext uri="{FF2B5EF4-FFF2-40B4-BE49-F238E27FC236}">
                <a16:creationId xmlns:a16="http://schemas.microsoft.com/office/drawing/2014/main" id="{2B953C67-0672-114C-82C9-9E99921FC434}"/>
              </a:ext>
            </a:extLst>
          </p:cNvPr>
          <p:cNvSpPr txBox="1"/>
          <p:nvPr/>
        </p:nvSpPr>
        <p:spPr>
          <a:xfrm>
            <a:off x="8223282" y="6115236"/>
            <a:ext cx="1716086" cy="347765"/>
          </a:xfrm>
          <a:prstGeom prst="rect">
            <a:avLst/>
          </a:prstGeom>
          <a:noFill/>
        </p:spPr>
        <p:txBody>
          <a:bodyPr wrap="square" lIns="0" tIns="0" rIns="0" bIns="0" rtlCol="0">
            <a:noAutofit/>
          </a:bodyPr>
          <a:lstStyle/>
          <a:p>
            <a:pPr lvl="0">
              <a:lnSpc>
                <a:spcPct val="90000"/>
              </a:lnSpc>
              <a:spcBef>
                <a:spcPts val="1200"/>
              </a:spcBef>
              <a:defRPr/>
            </a:pPr>
            <a:r>
              <a:rPr lang="sv-SE" sz="1100" dirty="0">
                <a:solidFill>
                  <a:prstClr val="black"/>
                </a:solidFill>
              </a:rPr>
              <a:t>Izaberite ”ukloni sa liste za poziv” </a:t>
            </a:r>
          </a:p>
        </p:txBody>
      </p:sp>
      <p:sp>
        <p:nvSpPr>
          <p:cNvPr id="92" name="TextBox 91">
            <a:extLst>
              <a:ext uri="{FF2B5EF4-FFF2-40B4-BE49-F238E27FC236}">
                <a16:creationId xmlns:a16="http://schemas.microsoft.com/office/drawing/2014/main" id="{64F6B24A-4F71-4C44-BF91-4DC0BAB2533B}"/>
              </a:ext>
            </a:extLst>
          </p:cNvPr>
          <p:cNvSpPr txBox="1"/>
          <p:nvPr/>
        </p:nvSpPr>
        <p:spPr>
          <a:xfrm>
            <a:off x="10227912" y="5810362"/>
            <a:ext cx="1687264"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v-SE" sz="1400" b="0" i="0" u="none" strike="noStrike" kern="1200" cap="none" spc="0" normalizeH="0" baseline="0" dirty="0">
                <a:ln>
                  <a:noFill/>
                </a:ln>
                <a:solidFill>
                  <a:prstClr val="black"/>
                </a:solidFill>
                <a:effectLst/>
                <a:uLnTx/>
                <a:uFillTx/>
                <a:ea typeface="+mn-ea"/>
                <a:cs typeface="+mn-cs"/>
              </a:rPr>
              <a:t>Potvrda</a:t>
            </a:r>
          </a:p>
        </p:txBody>
      </p:sp>
      <p:sp>
        <p:nvSpPr>
          <p:cNvPr id="93" name="TextBox 92">
            <a:extLst>
              <a:ext uri="{FF2B5EF4-FFF2-40B4-BE49-F238E27FC236}">
                <a16:creationId xmlns:a16="http://schemas.microsoft.com/office/drawing/2014/main" id="{51113779-B39D-2A4D-80AA-634DE3A3C9BE}"/>
              </a:ext>
            </a:extLst>
          </p:cNvPr>
          <p:cNvSpPr txBox="1"/>
          <p:nvPr/>
        </p:nvSpPr>
        <p:spPr>
          <a:xfrm>
            <a:off x="10213501" y="6115236"/>
            <a:ext cx="1716087" cy="589886"/>
          </a:xfrm>
          <a:prstGeom prst="rect">
            <a:avLst/>
          </a:prstGeom>
          <a:noFill/>
        </p:spPr>
        <p:txBody>
          <a:bodyPr wrap="square" lIns="0" tIns="0" rIns="0" bIns="0" rtlCol="0">
            <a:noAutofit/>
          </a:bodyPr>
          <a:lstStyle/>
          <a:p>
            <a:pPr lvl="0">
              <a:lnSpc>
                <a:spcPct val="90000"/>
              </a:lnSpc>
              <a:spcBef>
                <a:spcPts val="1200"/>
              </a:spcBef>
              <a:defRPr/>
            </a:pPr>
            <a:r>
              <a:rPr lang="sv-SE" sz="1100" dirty="0">
                <a:solidFill>
                  <a:prstClr val="black"/>
                </a:solidFill>
              </a:rPr>
              <a:t>Potvrdite brisanje kontakt osobe sa liste za pozivanje</a:t>
            </a:r>
          </a:p>
        </p:txBody>
      </p:sp>
      <p:grpSp>
        <p:nvGrpSpPr>
          <p:cNvPr id="3" name="Group 2">
            <a:extLst>
              <a:ext uri="{FF2B5EF4-FFF2-40B4-BE49-F238E27FC236}">
                <a16:creationId xmlns:a16="http://schemas.microsoft.com/office/drawing/2014/main" id="{8C2AD7B9-5982-2F48-90DC-DE0E17306C45}"/>
              </a:ext>
            </a:extLst>
          </p:cNvPr>
          <p:cNvGrpSpPr/>
          <p:nvPr/>
        </p:nvGrpSpPr>
        <p:grpSpPr>
          <a:xfrm>
            <a:off x="-104572" y="1840620"/>
            <a:ext cx="12401145" cy="3707264"/>
            <a:chOff x="-104572" y="1594319"/>
            <a:chExt cx="12401145" cy="3707264"/>
          </a:xfrm>
        </p:grpSpPr>
        <p:pic>
          <p:nvPicPr>
            <p:cNvPr id="23" name="Picture 22">
              <a:extLst>
                <a:ext uri="{FF2B5EF4-FFF2-40B4-BE49-F238E27FC236}">
                  <a16:creationId xmlns:a16="http://schemas.microsoft.com/office/drawing/2014/main" id="{C07C8F8B-1731-CD48-8351-E3E3BB782912}"/>
                </a:ext>
              </a:extLst>
            </p:cNvPr>
            <p:cNvPicPr>
              <a:picLocks noChangeAspect="1"/>
            </p:cNvPicPr>
            <p:nvPr/>
          </p:nvPicPr>
          <p:blipFill>
            <a:blip r:embed="rId7"/>
            <a:srcRect/>
            <a:stretch/>
          </p:blipFill>
          <p:spPr>
            <a:xfrm>
              <a:off x="335225" y="1683137"/>
              <a:ext cx="11521551" cy="3402000"/>
            </a:xfrm>
            <a:prstGeom prst="rect">
              <a:avLst/>
            </a:prstGeom>
          </p:spPr>
        </p:pic>
        <p:pic>
          <p:nvPicPr>
            <p:cNvPr id="58" name="Picture 2" descr="Png Iphone X Transparent | Phone template, Iphone mockup, Iphone  transparent case">
              <a:extLst>
                <a:ext uri="{FF2B5EF4-FFF2-40B4-BE49-F238E27FC236}">
                  <a16:creationId xmlns:a16="http://schemas.microsoft.com/office/drawing/2014/main" id="{6CD16EDD-3C89-4A47-BD56-7E39E71BD7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72"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Png Iphone X Transparent | Phone template, Iphone mockup, Iphone  transparent case">
              <a:extLst>
                <a:ext uri="{FF2B5EF4-FFF2-40B4-BE49-F238E27FC236}">
                  <a16:creationId xmlns:a16="http://schemas.microsoft.com/office/drawing/2014/main" id="{A7F15020-0F3C-994B-94A2-89FA9CDF47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6515"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Png Iphone X Transparent | Phone template, Iphone mockup, Iphone  transparent case">
              <a:extLst>
                <a:ext uri="{FF2B5EF4-FFF2-40B4-BE49-F238E27FC236}">
                  <a16:creationId xmlns:a16="http://schemas.microsoft.com/office/drawing/2014/main" id="{DB08DD38-3222-7641-A38F-BF5C1115CC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5645"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Png Iphone X Transparent | Phone template, Iphone mockup, Iphone  transparent case">
              <a:extLst>
                <a:ext uri="{FF2B5EF4-FFF2-40B4-BE49-F238E27FC236}">
                  <a16:creationId xmlns:a16="http://schemas.microsoft.com/office/drawing/2014/main" id="{6E4F6375-67E0-7745-9E70-1D138BC419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5862"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Png Iphone X Transparent | Phone template, Iphone mockup, Iphone  transparent case">
              <a:extLst>
                <a:ext uri="{FF2B5EF4-FFF2-40B4-BE49-F238E27FC236}">
                  <a16:creationId xmlns:a16="http://schemas.microsoft.com/office/drawing/2014/main" id="{6E76478B-DAA0-AD4E-A6F6-DFA5F30243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6079"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Png Iphone X Transparent | Phone template, Iphone mockup, Iphone  transparent case">
              <a:extLst>
                <a:ext uri="{FF2B5EF4-FFF2-40B4-BE49-F238E27FC236}">
                  <a16:creationId xmlns:a16="http://schemas.microsoft.com/office/drawing/2014/main" id="{53EE30AE-1465-6548-A9CA-0564B1AD1E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6296" y="1594319"/>
              <a:ext cx="2450058" cy="3707264"/>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82A3CEFF-B240-B14A-9356-34522D9F3E18}"/>
                </a:ext>
              </a:extLst>
            </p:cNvPr>
            <p:cNvSpPr>
              <a:spLocks noChangeAspect="1"/>
            </p:cNvSpPr>
            <p:nvPr/>
          </p:nvSpPr>
          <p:spPr>
            <a:xfrm>
              <a:off x="1285386" y="4189751"/>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28" name="Oval 27">
              <a:extLst>
                <a:ext uri="{FF2B5EF4-FFF2-40B4-BE49-F238E27FC236}">
                  <a16:creationId xmlns:a16="http://schemas.microsoft.com/office/drawing/2014/main" id="{7E4B24FA-CDE4-1B45-AB39-E48455F5415A}"/>
                </a:ext>
              </a:extLst>
            </p:cNvPr>
            <p:cNvSpPr>
              <a:spLocks noChangeAspect="1"/>
            </p:cNvSpPr>
            <p:nvPr/>
          </p:nvSpPr>
          <p:spPr>
            <a:xfrm>
              <a:off x="9094572" y="330154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3" name="Oval 32">
              <a:extLst>
                <a:ext uri="{FF2B5EF4-FFF2-40B4-BE49-F238E27FC236}">
                  <a16:creationId xmlns:a16="http://schemas.microsoft.com/office/drawing/2014/main" id="{CE0C7393-018A-964C-894B-4AD2ACF085CF}"/>
                </a:ext>
              </a:extLst>
            </p:cNvPr>
            <p:cNvSpPr>
              <a:spLocks noChangeAspect="1"/>
            </p:cNvSpPr>
            <p:nvPr/>
          </p:nvSpPr>
          <p:spPr>
            <a:xfrm>
              <a:off x="3025179" y="3220613"/>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35" name="Oval 34">
              <a:extLst>
                <a:ext uri="{FF2B5EF4-FFF2-40B4-BE49-F238E27FC236}">
                  <a16:creationId xmlns:a16="http://schemas.microsoft.com/office/drawing/2014/main" id="{DE2D0CED-812F-A84D-899B-88FEB4A71949}"/>
                </a:ext>
              </a:extLst>
            </p:cNvPr>
            <p:cNvSpPr>
              <a:spLocks noChangeAspect="1"/>
            </p:cNvSpPr>
            <p:nvPr/>
          </p:nvSpPr>
          <p:spPr>
            <a:xfrm>
              <a:off x="10948922" y="4046010"/>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96" name="Oval 95">
              <a:extLst>
                <a:ext uri="{FF2B5EF4-FFF2-40B4-BE49-F238E27FC236}">
                  <a16:creationId xmlns:a16="http://schemas.microsoft.com/office/drawing/2014/main" id="{EE2D2D79-F975-AA4A-88AD-B36E8759CA88}"/>
                </a:ext>
              </a:extLst>
            </p:cNvPr>
            <p:cNvSpPr>
              <a:spLocks noChangeAspect="1"/>
            </p:cNvSpPr>
            <p:nvPr/>
          </p:nvSpPr>
          <p:spPr>
            <a:xfrm>
              <a:off x="4968330" y="4200545"/>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39300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B00AB0A-CD2D-094E-AD14-A7E96F410D11}"/>
              </a:ext>
            </a:extLst>
          </p:cNvPr>
          <p:cNvPicPr>
            <a:picLocks noChangeAspect="1"/>
          </p:cNvPicPr>
          <p:nvPr/>
        </p:nvPicPr>
        <p:blipFill>
          <a:blip r:embed="rId5"/>
          <a:srcRect/>
          <a:stretch/>
        </p:blipFill>
        <p:spPr>
          <a:xfrm>
            <a:off x="719605" y="1940041"/>
            <a:ext cx="10086206" cy="3600000"/>
          </a:xfrm>
          <a:prstGeom prst="rect">
            <a:avLst/>
          </a:prstGeom>
        </p:spPr>
      </p:pic>
      <p:pic>
        <p:nvPicPr>
          <p:cNvPr id="63" name="Picture 2" descr="Png Iphone X Transparent | Phone template, Iphone mockup, Iphone  transparent case">
            <a:extLst>
              <a:ext uri="{FF2B5EF4-FFF2-40B4-BE49-F238E27FC236}">
                <a16:creationId xmlns:a16="http://schemas.microsoft.com/office/drawing/2014/main" id="{CB927B45-F965-A348-8F70-116A88DD57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0153" y="1865687"/>
            <a:ext cx="2558400" cy="387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hidden="1">
            <a:extLst>
              <a:ext uri="{FF2B5EF4-FFF2-40B4-BE49-F238E27FC236}">
                <a16:creationId xmlns:a16="http://schemas.microsoft.com/office/drawing/2014/main" id="{6A03EAD0-5435-4E60-A177-EBBDF03E5192}"/>
              </a:ext>
            </a:extLst>
          </p:cNvPr>
          <p:cNvGraphicFramePr>
            <a:graphicFrameLocks noChangeAspect="1"/>
          </p:cNvGraphicFramePr>
          <p:nvPr>
            <p:custDataLst>
              <p:tags r:id="rId2"/>
            </p:custDataLst>
            <p:extLst>
              <p:ext uri="{D42A27DB-BD31-4B8C-83A1-F6EECF244321}">
                <p14:modId xmlns:p14="http://schemas.microsoft.com/office/powerpoint/2010/main" val="3749213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3" name="think-cell Slide" r:id="rId7" imgW="395" imgH="396" progId="TCLayout.ActiveDocument.1">
                  <p:embed/>
                </p:oleObj>
              </mc:Choice>
              <mc:Fallback>
                <p:oleObj name="think-cell Slide" r:id="rId7" imgW="395" imgH="396" progId="TCLayout.ActiveDocument.1">
                  <p:embed/>
                  <p:pic>
                    <p:nvPicPr>
                      <p:cNvPr id="5" name="Object 4" hidden="1">
                        <a:extLst>
                          <a:ext uri="{FF2B5EF4-FFF2-40B4-BE49-F238E27FC236}">
                            <a16:creationId xmlns:a16="http://schemas.microsoft.com/office/drawing/2014/main" id="{6A03EAD0-5435-4E60-A177-EBBDF03E519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C78DB9A-0E45-FC4A-97B1-9C946E88E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1FE29-D9C3-4E23-ADC9-2C1EE2ED0A53}" type="slidenum">
              <a:rPr kumimoji="0" lang="nl-NL" sz="1000" b="0" i="0" u="none" strike="noStrike" kern="1200" cap="none" spc="0" normalizeH="0" baseline="0" noProof="0" smtClean="0">
                <a:ln>
                  <a:noFill/>
                </a:ln>
                <a:solidFill>
                  <a:prstClr val="black"/>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000" b="0" i="0" u="none" strike="noStrike" kern="1200" cap="none" spc="0" normalizeH="0" baseline="0" noProof="0">
              <a:ln>
                <a:noFill/>
              </a:ln>
              <a:solidFill>
                <a:prstClr val="black"/>
              </a:solidFill>
              <a:effectLst/>
              <a:uLnTx/>
              <a:uFillTx/>
              <a:latin typeface="Tahoma"/>
              <a:ea typeface="+mn-ea"/>
              <a:cs typeface="+mn-cs"/>
            </a:endParaRPr>
          </a:p>
        </p:txBody>
      </p:sp>
      <p:grpSp>
        <p:nvGrpSpPr>
          <p:cNvPr id="8" name="Group 7">
            <a:extLst>
              <a:ext uri="{FF2B5EF4-FFF2-40B4-BE49-F238E27FC236}">
                <a16:creationId xmlns:a16="http://schemas.microsoft.com/office/drawing/2014/main" id="{C9EBE7C7-2BE7-B34D-A765-F2062274B620}"/>
              </a:ext>
            </a:extLst>
          </p:cNvPr>
          <p:cNvGrpSpPr/>
          <p:nvPr/>
        </p:nvGrpSpPr>
        <p:grpSpPr>
          <a:xfrm>
            <a:off x="595210" y="5810362"/>
            <a:ext cx="1898981" cy="841748"/>
            <a:chOff x="595210" y="5810362"/>
            <a:chExt cx="1898981" cy="841748"/>
          </a:xfrm>
        </p:grpSpPr>
        <p:sp>
          <p:nvSpPr>
            <p:cNvPr id="26" name="TextBox 25">
              <a:extLst>
                <a:ext uri="{FF2B5EF4-FFF2-40B4-BE49-F238E27FC236}">
                  <a16:creationId xmlns:a16="http://schemas.microsoft.com/office/drawing/2014/main" id="{FD56F452-3889-FE4B-8C3B-E53A968C2AFD}"/>
                </a:ext>
              </a:extLst>
            </p:cNvPr>
            <p:cNvSpPr txBox="1"/>
            <p:nvPr/>
          </p:nvSpPr>
          <p:spPr>
            <a:xfrm>
              <a:off x="595210" y="5810362"/>
              <a:ext cx="1898981" cy="1938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Odaberite </a:t>
              </a:r>
              <a:r>
                <a:rPr lang="sr-Latn-RS" sz="1400" dirty="0" err="1">
                  <a:solidFill>
                    <a:prstClr val="black"/>
                  </a:solidFill>
                </a:rPr>
                <a:t>štićenu</a:t>
              </a:r>
              <a:r>
                <a:rPr lang="sr-Latn-RS" sz="1400" dirty="0">
                  <a:solidFill>
                    <a:prstClr val="black"/>
                  </a:solidFill>
                </a:rPr>
                <a:t> lokaciju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35" name="TextBox 34">
              <a:extLst>
                <a:ext uri="{FF2B5EF4-FFF2-40B4-BE49-F238E27FC236}">
                  <a16:creationId xmlns:a16="http://schemas.microsoft.com/office/drawing/2014/main" id="{F8636C86-64F4-CA4B-80BB-5D24DB621895}"/>
                </a:ext>
              </a:extLst>
            </p:cNvPr>
            <p:cNvSpPr txBox="1"/>
            <p:nvPr/>
          </p:nvSpPr>
          <p:spPr>
            <a:xfrm>
              <a:off x="760391" y="6115236"/>
              <a:ext cx="1568611" cy="53687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Izaberite </a:t>
              </a:r>
              <a:r>
                <a:rPr lang="sr-Latn-RS" sz="1100" dirty="0" err="1">
                  <a:solidFill>
                    <a:prstClr val="black"/>
                  </a:solidFill>
                </a:rPr>
                <a:t>štićenu</a:t>
              </a:r>
              <a:r>
                <a:rPr lang="sr-Latn-RS" sz="1100" dirty="0">
                  <a:solidFill>
                    <a:prstClr val="black"/>
                  </a:solidFill>
                </a:rPr>
                <a:t> lokaciju na kojoj su potrebne izmene</a:t>
              </a:r>
              <a:endParaRPr lang="sv-SE" sz="1100" dirty="0">
                <a:solidFill>
                  <a:prstClr val="black"/>
                </a:solidFill>
              </a:endParaRPr>
            </a:p>
          </p:txBody>
        </p:sp>
      </p:grpSp>
      <p:sp>
        <p:nvSpPr>
          <p:cNvPr id="41" name="TextBox 40">
            <a:extLst>
              <a:ext uri="{FF2B5EF4-FFF2-40B4-BE49-F238E27FC236}">
                <a16:creationId xmlns:a16="http://schemas.microsoft.com/office/drawing/2014/main" id="{0D539E21-DA79-D447-9DAC-7321E23D0EE0}"/>
              </a:ext>
            </a:extLst>
          </p:cNvPr>
          <p:cNvSpPr txBox="1"/>
          <p:nvPr/>
        </p:nvSpPr>
        <p:spPr>
          <a:xfrm>
            <a:off x="2883530" y="5810362"/>
            <a:ext cx="1531647"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lang="sr-Latn-RS" sz="1400" dirty="0">
                <a:solidFill>
                  <a:prstClr val="black"/>
                </a:solidFill>
              </a:rPr>
              <a:t>Detalji o </a:t>
            </a:r>
            <a:r>
              <a:rPr lang="sr-Latn-RS" sz="1400" dirty="0" err="1">
                <a:solidFill>
                  <a:prstClr val="black"/>
                </a:solidFill>
              </a:rPr>
              <a:t>štićenoj</a:t>
            </a:r>
            <a:r>
              <a:rPr lang="sr-Latn-RS" sz="1400" dirty="0">
                <a:solidFill>
                  <a:prstClr val="black"/>
                </a:solidFill>
              </a:rPr>
              <a:t> lokaciji</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43" name="TextBox 42">
            <a:extLst>
              <a:ext uri="{FF2B5EF4-FFF2-40B4-BE49-F238E27FC236}">
                <a16:creationId xmlns:a16="http://schemas.microsoft.com/office/drawing/2014/main" id="{6F1F73C1-20E5-714D-A010-8B60DD4889A1}"/>
              </a:ext>
            </a:extLst>
          </p:cNvPr>
          <p:cNvSpPr txBox="1"/>
          <p:nvPr/>
        </p:nvSpPr>
        <p:spPr>
          <a:xfrm>
            <a:off x="2883530" y="6216678"/>
            <a:ext cx="1626783" cy="704794"/>
          </a:xfrm>
          <a:prstGeom prst="rect">
            <a:avLst/>
          </a:prstGeom>
          <a:noFill/>
        </p:spPr>
        <p:txBody>
          <a:bodyPr wrap="square" lIns="0" tIns="0" rIns="0" bIns="0" rtlCol="0">
            <a:noAutofit/>
          </a:bodyPr>
          <a:lstStyle/>
          <a:p>
            <a:pPr>
              <a:lnSpc>
                <a:spcPct val="90000"/>
              </a:lnSpc>
              <a:spcBef>
                <a:spcPts val="1200"/>
              </a:spcBef>
              <a:defRPr/>
            </a:pPr>
            <a:r>
              <a:rPr lang="sr-Latn-RS" sz="1100" dirty="0">
                <a:solidFill>
                  <a:prstClr val="black"/>
                </a:solidFill>
              </a:rPr>
              <a:t>Pronađite listu za pozivanje</a:t>
            </a:r>
            <a:endParaRPr lang="sv-SE" sz="1100" dirty="0">
              <a:solidFill>
                <a:prstClr val="black"/>
              </a:solidFill>
            </a:endParaRPr>
          </a:p>
        </p:txBody>
      </p:sp>
      <p:sp>
        <p:nvSpPr>
          <p:cNvPr id="45" name="TextBox 44">
            <a:extLst>
              <a:ext uri="{FF2B5EF4-FFF2-40B4-BE49-F238E27FC236}">
                <a16:creationId xmlns:a16="http://schemas.microsoft.com/office/drawing/2014/main" id="{9BC11413-ABFA-264F-9A0E-2617C7C03E33}"/>
              </a:ext>
            </a:extLst>
          </p:cNvPr>
          <p:cNvSpPr txBox="1"/>
          <p:nvPr/>
        </p:nvSpPr>
        <p:spPr>
          <a:xfrm>
            <a:off x="4771030" y="5810362"/>
            <a:ext cx="1965960"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Odaberite kontakt osobu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46" name="TextBox 45">
            <a:extLst>
              <a:ext uri="{FF2B5EF4-FFF2-40B4-BE49-F238E27FC236}">
                <a16:creationId xmlns:a16="http://schemas.microsoft.com/office/drawing/2014/main" id="{862F2321-3F0D-244F-A854-DCFD26C5354E}"/>
              </a:ext>
            </a:extLst>
          </p:cNvPr>
          <p:cNvSpPr txBox="1"/>
          <p:nvPr/>
        </p:nvSpPr>
        <p:spPr>
          <a:xfrm>
            <a:off x="4890849" y="6115236"/>
            <a:ext cx="1726322" cy="617405"/>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Odaberite kontakt osobu na listi za poziv</a:t>
            </a:r>
            <a:endParaRPr lang="sv-SE" sz="1100" dirty="0">
              <a:solidFill>
                <a:prstClr val="black"/>
              </a:solidFill>
            </a:endParaRPr>
          </a:p>
        </p:txBody>
      </p:sp>
      <p:sp>
        <p:nvSpPr>
          <p:cNvPr id="48" name="TextBox 47">
            <a:extLst>
              <a:ext uri="{FF2B5EF4-FFF2-40B4-BE49-F238E27FC236}">
                <a16:creationId xmlns:a16="http://schemas.microsoft.com/office/drawing/2014/main" id="{FCDF93B9-6836-E748-976A-DF8A4F99F7DA}"/>
              </a:ext>
            </a:extLst>
          </p:cNvPr>
          <p:cNvSpPr txBox="1"/>
          <p:nvPr/>
        </p:nvSpPr>
        <p:spPr>
          <a:xfrm>
            <a:off x="7092844" y="5810362"/>
            <a:ext cx="1531647"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Izaberite padajući meni</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49" name="TextBox 48">
            <a:extLst>
              <a:ext uri="{FF2B5EF4-FFF2-40B4-BE49-F238E27FC236}">
                <a16:creationId xmlns:a16="http://schemas.microsoft.com/office/drawing/2014/main" id="{32758DC2-B255-824B-9498-9B51281A404F}"/>
              </a:ext>
            </a:extLst>
          </p:cNvPr>
          <p:cNvSpPr txBox="1"/>
          <p:nvPr/>
        </p:nvSpPr>
        <p:spPr>
          <a:xfrm>
            <a:off x="7090102" y="6283844"/>
            <a:ext cx="1570838" cy="714005"/>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Aktivirajte padajući meni kako bi ste izmenili redosled na listi za poziv</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52" name="TextBox 51">
            <a:extLst>
              <a:ext uri="{FF2B5EF4-FFF2-40B4-BE49-F238E27FC236}">
                <a16:creationId xmlns:a16="http://schemas.microsoft.com/office/drawing/2014/main" id="{525E695A-1D9C-2B41-9C8A-56BFE91D43A3}"/>
              </a:ext>
            </a:extLst>
          </p:cNvPr>
          <p:cNvSpPr txBox="1"/>
          <p:nvPr/>
        </p:nvSpPr>
        <p:spPr>
          <a:xfrm>
            <a:off x="9163414" y="5861682"/>
            <a:ext cx="1599817" cy="38779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sr-Latn-RS" sz="1400" b="0" i="0" u="none" strike="noStrike" kern="1200" cap="none" spc="0" normalizeH="0" baseline="0" dirty="0">
                <a:ln>
                  <a:noFill/>
                </a:ln>
                <a:solidFill>
                  <a:prstClr val="black"/>
                </a:solidFill>
                <a:effectLst/>
                <a:uLnTx/>
                <a:uFillTx/>
                <a:ea typeface="+mn-ea"/>
                <a:cs typeface="+mn-cs"/>
              </a:rPr>
              <a:t>Odaberite novu poziciju</a:t>
            </a:r>
            <a:endParaRPr kumimoji="0" lang="en-US" sz="1400" b="0" i="0" u="none" strike="noStrike" kern="1200" cap="none" spc="0" normalizeH="0" baseline="0" dirty="0">
              <a:ln>
                <a:noFill/>
              </a:ln>
              <a:solidFill>
                <a:prstClr val="black"/>
              </a:solidFill>
              <a:effectLst/>
              <a:uLnTx/>
              <a:uFillTx/>
              <a:ea typeface="+mn-ea"/>
              <a:cs typeface="+mn-cs"/>
            </a:endParaRPr>
          </a:p>
        </p:txBody>
      </p:sp>
      <p:sp>
        <p:nvSpPr>
          <p:cNvPr id="53" name="TextBox 52">
            <a:extLst>
              <a:ext uri="{FF2B5EF4-FFF2-40B4-BE49-F238E27FC236}">
                <a16:creationId xmlns:a16="http://schemas.microsoft.com/office/drawing/2014/main" id="{D0BFA95A-9F3E-8042-88D5-ADA6500C76C4}"/>
              </a:ext>
            </a:extLst>
          </p:cNvPr>
          <p:cNvSpPr txBox="1"/>
          <p:nvPr/>
        </p:nvSpPr>
        <p:spPr>
          <a:xfrm>
            <a:off x="9224213" y="6283844"/>
            <a:ext cx="1478217" cy="347764"/>
          </a:xfrm>
          <a:prstGeom prst="rect">
            <a:avLst/>
          </a:prstGeom>
          <a:noFill/>
        </p:spPr>
        <p:txBody>
          <a:bodyPr wrap="square" lIns="0" tIns="0" rIns="0" bIns="0" rtlCol="0">
            <a:noAutofit/>
          </a:bodyPr>
          <a:lstStyle/>
          <a:p>
            <a:pPr lvl="0">
              <a:lnSpc>
                <a:spcPct val="90000"/>
              </a:lnSpc>
              <a:spcBef>
                <a:spcPts val="1200"/>
              </a:spcBef>
              <a:defRPr/>
            </a:pPr>
            <a:r>
              <a:rPr lang="sr-Latn-RS" sz="1100" dirty="0">
                <a:solidFill>
                  <a:prstClr val="black"/>
                </a:solidFill>
              </a:rPr>
              <a:t>Odaberite željenu poziciju na listi za </a:t>
            </a:r>
            <a:r>
              <a:rPr lang="sr-Latn-RS" sz="1100" dirty="0" err="1">
                <a:solidFill>
                  <a:prstClr val="black"/>
                </a:solidFill>
              </a:rPr>
              <a:t>poztiv</a:t>
            </a:r>
            <a:endParaRPr kumimoji="0" lang="en-US" sz="1100" b="0" i="0" u="none" strike="noStrike" kern="1200" cap="none" spc="0" normalizeH="0" baseline="0" dirty="0">
              <a:ln>
                <a:noFill/>
              </a:ln>
              <a:solidFill>
                <a:prstClr val="black"/>
              </a:solidFill>
              <a:effectLst/>
              <a:uLnTx/>
              <a:uFillTx/>
              <a:ea typeface="+mn-ea"/>
              <a:cs typeface="+mn-cs"/>
            </a:endParaRPr>
          </a:p>
        </p:txBody>
      </p:sp>
      <p:sp>
        <p:nvSpPr>
          <p:cNvPr id="30" name="Title 2">
            <a:extLst>
              <a:ext uri="{FF2B5EF4-FFF2-40B4-BE49-F238E27FC236}">
                <a16:creationId xmlns:a16="http://schemas.microsoft.com/office/drawing/2014/main" id="{DE161CE0-BB46-2A4D-9B59-505D1DB4B44A}"/>
              </a:ext>
            </a:extLst>
          </p:cNvPr>
          <p:cNvSpPr txBox="1">
            <a:spLocks/>
          </p:cNvSpPr>
          <p:nvPr/>
        </p:nvSpPr>
        <p:spPr>
          <a:xfrm>
            <a:off x="315914" y="504768"/>
            <a:ext cx="9590086" cy="536874"/>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3000" b="0" dirty="0"/>
              <a:t>Promenite redosled pozivanja standardne liste za poziv</a:t>
            </a:r>
            <a:endParaRPr lang="en-US" sz="3000" b="0" dirty="0"/>
          </a:p>
        </p:txBody>
      </p:sp>
      <p:sp>
        <p:nvSpPr>
          <p:cNvPr id="31" name="Title 2">
            <a:extLst>
              <a:ext uri="{FF2B5EF4-FFF2-40B4-BE49-F238E27FC236}">
                <a16:creationId xmlns:a16="http://schemas.microsoft.com/office/drawing/2014/main" id="{A408A148-A13A-8948-A6E0-412D3B48EB7A}"/>
              </a:ext>
            </a:extLst>
          </p:cNvPr>
          <p:cNvSpPr txBox="1">
            <a:spLocks/>
          </p:cNvSpPr>
          <p:nvPr/>
        </p:nvSpPr>
        <p:spPr>
          <a:xfrm>
            <a:off x="334336" y="1081188"/>
            <a:ext cx="9590086" cy="551420"/>
          </a:xfrm>
          <a:prstGeom prst="rect">
            <a:avLst/>
          </a:prstGeom>
        </p:spPr>
        <p:txBody>
          <a:bodyPr vert="horz" lIns="0" tIns="0" rIns="0" bIns="0" rtlCol="0" anchor="t">
            <a:noAutofit/>
          </a:bodyPr>
          <a:lstStyle>
            <a:lvl1pPr algn="l" defTabSz="914400" rtl="0" eaLnBrk="1" latinLnBrk="0" hangingPunct="1">
              <a:lnSpc>
                <a:spcPct val="83000"/>
              </a:lnSpc>
              <a:spcBef>
                <a:spcPct val="0"/>
              </a:spcBef>
              <a:buNone/>
              <a:defRPr sz="5000" b="1" kern="1200">
                <a:solidFill>
                  <a:schemeClr val="tx1"/>
                </a:solidFill>
                <a:latin typeface="+mj-lt"/>
                <a:ea typeface="+mj-ea"/>
                <a:cs typeface="+mj-cs"/>
              </a:defRPr>
            </a:lvl1pPr>
          </a:lstStyle>
          <a:p>
            <a:r>
              <a:rPr lang="sv-SE" sz="1400" b="0" dirty="0"/>
              <a:t>Promenite redosled na listi za poziv, u slu</a:t>
            </a:r>
            <a:r>
              <a:rPr lang="sr-Latn-RS" sz="1400" b="0" dirty="0"/>
              <a:t>čaju aktivacije alarma</a:t>
            </a:r>
            <a:endParaRPr lang="sv-SE" sz="1400" b="0" dirty="0"/>
          </a:p>
        </p:txBody>
      </p:sp>
      <p:sp>
        <p:nvSpPr>
          <p:cNvPr id="54" name="Oval 53">
            <a:extLst>
              <a:ext uri="{FF2B5EF4-FFF2-40B4-BE49-F238E27FC236}">
                <a16:creationId xmlns:a16="http://schemas.microsoft.com/office/drawing/2014/main" id="{9CA1F12A-1579-AC4E-A9C8-DF31A4A6E5C4}"/>
              </a:ext>
            </a:extLst>
          </p:cNvPr>
          <p:cNvSpPr>
            <a:spLocks noChangeAspect="1"/>
          </p:cNvSpPr>
          <p:nvPr/>
        </p:nvSpPr>
        <p:spPr>
          <a:xfrm>
            <a:off x="3069940" y="3563770"/>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5" name="Oval 54">
            <a:extLst>
              <a:ext uri="{FF2B5EF4-FFF2-40B4-BE49-F238E27FC236}">
                <a16:creationId xmlns:a16="http://schemas.microsoft.com/office/drawing/2014/main" id="{4864B100-D095-BE4F-95D4-B334FF4221AD}"/>
              </a:ext>
            </a:extLst>
          </p:cNvPr>
          <p:cNvSpPr>
            <a:spLocks noChangeAspect="1"/>
          </p:cNvSpPr>
          <p:nvPr/>
        </p:nvSpPr>
        <p:spPr>
          <a:xfrm>
            <a:off x="8144669" y="3492649"/>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6" name="Oval 55">
            <a:extLst>
              <a:ext uri="{FF2B5EF4-FFF2-40B4-BE49-F238E27FC236}">
                <a16:creationId xmlns:a16="http://schemas.microsoft.com/office/drawing/2014/main" id="{725B94A8-03BE-3F41-9998-79C16FCC06D7}"/>
              </a:ext>
            </a:extLst>
          </p:cNvPr>
          <p:cNvSpPr>
            <a:spLocks noChangeAspect="1"/>
          </p:cNvSpPr>
          <p:nvPr/>
        </p:nvSpPr>
        <p:spPr>
          <a:xfrm>
            <a:off x="10106951" y="4717754"/>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sp>
        <p:nvSpPr>
          <p:cNvPr id="57" name="Oval 56">
            <a:extLst>
              <a:ext uri="{FF2B5EF4-FFF2-40B4-BE49-F238E27FC236}">
                <a16:creationId xmlns:a16="http://schemas.microsoft.com/office/drawing/2014/main" id="{3CAAF2E7-0F03-9F46-A7E1-57ECCDB5F42E}"/>
              </a:ext>
            </a:extLst>
          </p:cNvPr>
          <p:cNvSpPr>
            <a:spLocks noChangeAspect="1"/>
          </p:cNvSpPr>
          <p:nvPr/>
        </p:nvSpPr>
        <p:spPr>
          <a:xfrm>
            <a:off x="1824049" y="4759045"/>
            <a:ext cx="352541" cy="352541"/>
          </a:xfrm>
          <a:prstGeom prst="ellipse">
            <a:avLst/>
          </a:prstGeom>
          <a:gradFill>
            <a:gsLst>
              <a:gs pos="0">
                <a:schemeClr val="tx2">
                  <a:alpha val="20000"/>
                </a:schemeClr>
              </a:gs>
              <a:gs pos="59000">
                <a:schemeClr val="tx2"/>
              </a:gs>
            </a:gsLst>
            <a:path path="circle">
              <a:fillToRect l="50000" t="50000" r="50000" b="5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0" lang="sv-SE" b="0" i="0" u="none" strike="noStrike" kern="1200" cap="none" spc="0" normalizeH="0" baseline="0">
              <a:ln>
                <a:noFill/>
              </a:ln>
              <a:solidFill>
                <a:prstClr val="white"/>
              </a:solidFill>
              <a:effectLst/>
              <a:uLnTx/>
              <a:uFillTx/>
              <a:ea typeface="+mn-ea"/>
              <a:cs typeface="+mn-cs"/>
            </a:endParaRPr>
          </a:p>
        </p:txBody>
      </p:sp>
      <p:pic>
        <p:nvPicPr>
          <p:cNvPr id="59" name="Picture 2" descr="Png Iphone X Transparent | Phone template, Iphone mockup, Iphone  transparent case">
            <a:extLst>
              <a:ext uri="{FF2B5EF4-FFF2-40B4-BE49-F238E27FC236}">
                <a16:creationId xmlns:a16="http://schemas.microsoft.com/office/drawing/2014/main" id="{DBC60C4D-1914-E94E-A385-A8491E6423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96"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Png Iphone X Transparent | Phone template, Iphone mockup, Iphone  transparent case">
            <a:extLst>
              <a:ext uri="{FF2B5EF4-FFF2-40B4-BE49-F238E27FC236}">
                <a16:creationId xmlns:a16="http://schemas.microsoft.com/office/drawing/2014/main" id="{EF2F48C6-7746-3040-A78A-9DDB8D4481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4123"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Png Iphone X Transparent | Phone template, Iphone mockup, Iphone  transparent case">
            <a:extLst>
              <a:ext uri="{FF2B5EF4-FFF2-40B4-BE49-F238E27FC236}">
                <a16:creationId xmlns:a16="http://schemas.microsoft.com/office/drawing/2014/main" id="{834D42E9-A0FD-DA4C-98BA-AC21A50573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4810" y="1840620"/>
            <a:ext cx="2558400" cy="38712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Png Iphone X Transparent | Phone template, Iphone mockup, Iphone  transparent case">
            <a:extLst>
              <a:ext uri="{FF2B5EF4-FFF2-40B4-BE49-F238E27FC236}">
                <a16:creationId xmlns:a16="http://schemas.microsoft.com/office/drawing/2014/main" id="{4AF6F54D-CEBE-D24A-A876-E826AB97A2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467" y="1853478"/>
            <a:ext cx="2558400" cy="387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B23423-770D-5E4C-95D6-BAAAB0497BDD}"/>
              </a:ext>
            </a:extLst>
          </p:cNvPr>
          <p:cNvSpPr txBox="1"/>
          <p:nvPr/>
        </p:nvSpPr>
        <p:spPr>
          <a:xfrm>
            <a:off x="2293749" y="8074617"/>
            <a:ext cx="184731" cy="307777"/>
          </a:xfrm>
          <a:prstGeom prst="rect">
            <a:avLst/>
          </a:prstGeom>
          <a:noFill/>
        </p:spPr>
        <p:txBody>
          <a:bodyPr wrap="none" rtlCol="0">
            <a:spAutoFit/>
          </a:bodyPr>
          <a:lstStyle/>
          <a:p>
            <a:pPr algn="l"/>
            <a:endParaRPr lang="en-SE" sz="1400"/>
          </a:p>
        </p:txBody>
      </p:sp>
    </p:spTree>
    <p:extLst>
      <p:ext uri="{BB962C8B-B14F-4D97-AF65-F5344CB8AC3E}">
        <p14:creationId xmlns:p14="http://schemas.microsoft.com/office/powerpoint/2010/main" val="8161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curitas">
  <a:themeElements>
    <a:clrScheme name="Securitas 2021 NY">
      <a:dk1>
        <a:srgbClr val="031F30"/>
      </a:dk1>
      <a:lt1>
        <a:sysClr val="window" lastClr="FFFFFF"/>
      </a:lt1>
      <a:dk2>
        <a:srgbClr val="031F30"/>
      </a:dk2>
      <a:lt2>
        <a:srgbClr val="F2F2F2"/>
      </a:lt2>
      <a:accent1>
        <a:srgbClr val="FC273F"/>
      </a:accent1>
      <a:accent2>
        <a:srgbClr val="AA1834"/>
      </a:accent2>
      <a:accent3>
        <a:srgbClr val="FF8DA3"/>
      </a:accent3>
      <a:accent4>
        <a:srgbClr val="031F30"/>
      </a:accent4>
      <a:accent5>
        <a:srgbClr val="ACC2DD"/>
      </a:accent5>
      <a:accent6>
        <a:srgbClr val="8D5FFF"/>
      </a:accent6>
      <a:hlink>
        <a:srgbClr val="8D5FFF"/>
      </a:hlink>
      <a:folHlink>
        <a:srgbClr val="55419E"/>
      </a:folHlink>
    </a:clrScheme>
    <a:fontScheme name="Securitas">
      <a:majorFont>
        <a:latin typeface="Securitas Pro Office"/>
        <a:ea typeface=""/>
        <a:cs typeface=""/>
      </a:majorFont>
      <a:minorFont>
        <a:latin typeface="Securitas Pr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31F30"/>
        </a:solidFill>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a:defPPr>
      </a:lstStyle>
    </a:txDef>
  </a:objectDefaults>
  <a:extraClrSchemeLst/>
  <a:custClrLst>
    <a:custClr name="Red">
      <a:srgbClr val="FC273F"/>
    </a:custClr>
    <a:custClr name="Navy Blue">
      <a:srgbClr val="031F30"/>
    </a:custClr>
    <a:custClr name="Dark Red">
      <a:srgbClr val="8D5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Light Red">
      <a:srgbClr val="FF8DA3"/>
    </a:custClr>
    <a:custClr name="Light Blue">
      <a:srgbClr val="ACC2DD"/>
    </a:custClr>
    <a:custClr name="Light Purple">
      <a:srgbClr val="C2B4FC"/>
    </a:custClr>
    <a:custClr>
      <a:srgbClr val="D7D8D6"/>
    </a:custClr>
    <a:custClr>
      <a:srgbClr val="FFFFFF"/>
    </a:custClr>
    <a:custClr>
      <a:srgbClr val="FFFFFF"/>
    </a:custClr>
    <a:custClr>
      <a:srgbClr val="FFFFFF"/>
    </a:custClr>
    <a:custClr>
      <a:srgbClr val="FFFFFF"/>
    </a:custClr>
    <a:custClr>
      <a:srgbClr val="FFFFFF"/>
    </a:custClr>
    <a:custClr>
      <a:srgbClr val="FFFFFF"/>
    </a:custClr>
    <a:custClr name="Mid Red">
      <a:srgbClr val="AA1834"/>
    </a:custClr>
    <a:custClr name="Mid Blue">
      <a:srgbClr val="42638C"/>
    </a:custClr>
    <a:custClr name="Mid Purple">
      <a:srgbClr val="55419E"/>
    </a:custClr>
    <a:custClr name="Mid Grey">
      <a:srgbClr val="9C9EA0"/>
    </a:custClr>
    <a:custClr>
      <a:srgbClr val="FFFFFF"/>
    </a:custClr>
    <a:custClr>
      <a:srgbClr val="FFFFFF"/>
    </a:custClr>
    <a:custClr>
      <a:srgbClr val="FFFFFF"/>
    </a:custClr>
    <a:custClr>
      <a:srgbClr val="FFFFFF"/>
    </a:custClr>
    <a:custClr>
      <a:srgbClr val="FFFFFF"/>
    </a:custClr>
    <a:custClr>
      <a:srgbClr val="FFFFFF"/>
    </a:custClr>
    <a:custClr name="Dark Red">
      <a:srgbClr val="641432"/>
    </a:custClr>
    <a:custClr>
      <a:srgbClr val="FFFFFF"/>
    </a:custClr>
    <a:custClr name="Dark Purple">
      <a:srgbClr val="26224C"/>
    </a:custClr>
    <a:custClr name="Dark Grey">
      <a:srgbClr val="53565A"/>
    </a:custClr>
  </a:custClrLst>
  <a:extLst>
    <a:ext uri="{05A4C25C-085E-4340-85A3-A5531E510DB2}">
      <thm15:themeFamily xmlns:thm15="http://schemas.microsoft.com/office/thememl/2012/main" name="Securitas" id="{2D2E2DB5-17CE-9A4D-84A5-D8A7AC5B342E}" vid="{70F7E7C3-534A-6545-9B15-406C471E0068}"/>
    </a:ext>
  </a:extLst>
</a:theme>
</file>

<file path=ppt/theme/theme2.xml><?xml version="1.0" encoding="utf-8"?>
<a:theme xmlns:a="http://schemas.openxmlformats.org/drawingml/2006/main" name="Image layouts">
  <a:themeElements>
    <a:clrScheme name="Securitas 2021 NY">
      <a:dk1>
        <a:srgbClr val="031F30"/>
      </a:dk1>
      <a:lt1>
        <a:sysClr val="window" lastClr="FFFFFF"/>
      </a:lt1>
      <a:dk2>
        <a:srgbClr val="031F30"/>
      </a:dk2>
      <a:lt2>
        <a:srgbClr val="F2F2F2"/>
      </a:lt2>
      <a:accent1>
        <a:srgbClr val="FC273F"/>
      </a:accent1>
      <a:accent2>
        <a:srgbClr val="AA1834"/>
      </a:accent2>
      <a:accent3>
        <a:srgbClr val="FF8DA3"/>
      </a:accent3>
      <a:accent4>
        <a:srgbClr val="031F30"/>
      </a:accent4>
      <a:accent5>
        <a:srgbClr val="ACC2DD"/>
      </a:accent5>
      <a:accent6>
        <a:srgbClr val="8D5FFF"/>
      </a:accent6>
      <a:hlink>
        <a:srgbClr val="8D5FFF"/>
      </a:hlink>
      <a:folHlink>
        <a:srgbClr val="55419E"/>
      </a:folHlink>
    </a:clrScheme>
    <a:fontScheme name="Securitas">
      <a:majorFont>
        <a:latin typeface="Securitas Pro Office"/>
        <a:ea typeface=""/>
        <a:cs typeface=""/>
      </a:majorFont>
      <a:minorFont>
        <a:latin typeface="Securitas Pr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31F30"/>
        </a:solidFill>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a:defPPr>
      </a:lstStyle>
    </a:txDef>
  </a:objectDefaults>
  <a:extraClrSchemeLst/>
  <a:custClrLst>
    <a:custClr name="Red">
      <a:srgbClr val="FC273F"/>
    </a:custClr>
    <a:custClr name="Navy Blue">
      <a:srgbClr val="031F30"/>
    </a:custClr>
    <a:custClr name="Dark Red">
      <a:srgbClr val="8D5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Light Red">
      <a:srgbClr val="FF8DA3"/>
    </a:custClr>
    <a:custClr name="Light Blue">
      <a:srgbClr val="ACC2DD"/>
    </a:custClr>
    <a:custClr name="Light Purple">
      <a:srgbClr val="C2B4FC"/>
    </a:custClr>
    <a:custClr>
      <a:srgbClr val="D7D8D6"/>
    </a:custClr>
    <a:custClr>
      <a:srgbClr val="FFFFFF"/>
    </a:custClr>
    <a:custClr>
      <a:srgbClr val="FFFFFF"/>
    </a:custClr>
    <a:custClr>
      <a:srgbClr val="FFFFFF"/>
    </a:custClr>
    <a:custClr>
      <a:srgbClr val="FFFFFF"/>
    </a:custClr>
    <a:custClr>
      <a:srgbClr val="FFFFFF"/>
    </a:custClr>
    <a:custClr>
      <a:srgbClr val="FFFFFF"/>
    </a:custClr>
    <a:custClr name="Mid Red">
      <a:srgbClr val="AA1834"/>
    </a:custClr>
    <a:custClr name="Mid Blue">
      <a:srgbClr val="42638C"/>
    </a:custClr>
    <a:custClr name="Mid Purple">
      <a:srgbClr val="55419E"/>
    </a:custClr>
    <a:custClr name="Mid Grey">
      <a:srgbClr val="9C9EA0"/>
    </a:custClr>
    <a:custClr>
      <a:srgbClr val="FFFFFF"/>
    </a:custClr>
    <a:custClr>
      <a:srgbClr val="FFFFFF"/>
    </a:custClr>
    <a:custClr>
      <a:srgbClr val="FFFFFF"/>
    </a:custClr>
    <a:custClr>
      <a:srgbClr val="FFFFFF"/>
    </a:custClr>
    <a:custClr>
      <a:srgbClr val="FFFFFF"/>
    </a:custClr>
    <a:custClr>
      <a:srgbClr val="FFFFFF"/>
    </a:custClr>
    <a:custClr name="Dark Red">
      <a:srgbClr val="641432"/>
    </a:custClr>
    <a:custClr>
      <a:srgbClr val="FFFFFF"/>
    </a:custClr>
    <a:custClr name="Dark Purple">
      <a:srgbClr val="26224C"/>
    </a:custClr>
    <a:custClr name="Dark Grey">
      <a:srgbClr val="53565A"/>
    </a:custClr>
  </a:custClrLst>
  <a:extLst>
    <a:ext uri="{05A4C25C-085E-4340-85A3-A5531E510DB2}">
      <thm15:themeFamily xmlns:thm15="http://schemas.microsoft.com/office/thememl/2012/main" name="Securitas_powerpoint_template_v1.potx" id="{222116CD-C3B6-47C9-9CFA-761AD99A5A36}" vid="{83D1A3D0-FA79-4F4B-B88D-A11E6F95F647}"/>
    </a:ext>
  </a:extLst>
</a:theme>
</file>

<file path=ppt/theme/theme3.xml><?xml version="1.0" encoding="utf-8"?>
<a:theme xmlns:a="http://schemas.openxmlformats.org/drawingml/2006/main" name="Content layouts">
  <a:themeElements>
    <a:clrScheme name="Securitas Color">
      <a:dk1>
        <a:srgbClr val="031F30"/>
      </a:dk1>
      <a:lt1>
        <a:sysClr val="window" lastClr="FFFFFF"/>
      </a:lt1>
      <a:dk2>
        <a:srgbClr val="031F30"/>
      </a:dk2>
      <a:lt2>
        <a:srgbClr val="F2F2F2"/>
      </a:lt2>
      <a:accent1>
        <a:srgbClr val="FC273F"/>
      </a:accent1>
      <a:accent2>
        <a:srgbClr val="AA1834"/>
      </a:accent2>
      <a:accent3>
        <a:srgbClr val="FF8DA3"/>
      </a:accent3>
      <a:accent4>
        <a:srgbClr val="031F30"/>
      </a:accent4>
      <a:accent5>
        <a:srgbClr val="ACC2DD"/>
      </a:accent5>
      <a:accent6>
        <a:srgbClr val="8D5FFF"/>
      </a:accent6>
      <a:hlink>
        <a:srgbClr val="8D5FFF"/>
      </a:hlink>
      <a:folHlink>
        <a:srgbClr val="55419E"/>
      </a:folHlink>
    </a:clrScheme>
    <a:fontScheme name="Securitas">
      <a:majorFont>
        <a:latin typeface="Securitas Pro Office"/>
        <a:ea typeface=""/>
        <a:cs typeface=""/>
      </a:majorFont>
      <a:minorFont>
        <a:latin typeface="Securitas Pr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31F30"/>
        </a:solidFill>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a:defPPr>
      </a:lstStyle>
    </a:txDef>
  </a:objectDefaults>
  <a:extraClrSchemeLst/>
  <a:custClrLst>
    <a:custClr name="Red">
      <a:srgbClr val="FC273F"/>
    </a:custClr>
    <a:custClr name="Navy Blue">
      <a:srgbClr val="031F30"/>
    </a:custClr>
    <a:custClr name="Dark Red">
      <a:srgbClr val="8D5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Light Red">
      <a:srgbClr val="FF8DA3"/>
    </a:custClr>
    <a:custClr name="Light Blue">
      <a:srgbClr val="ACC2DD"/>
    </a:custClr>
    <a:custClr name="Light Purple">
      <a:srgbClr val="C2B4FC"/>
    </a:custClr>
    <a:custClr>
      <a:srgbClr val="D7D8D6"/>
    </a:custClr>
    <a:custClr>
      <a:srgbClr val="FFFFFF"/>
    </a:custClr>
    <a:custClr>
      <a:srgbClr val="FFFFFF"/>
    </a:custClr>
    <a:custClr>
      <a:srgbClr val="FFFFFF"/>
    </a:custClr>
    <a:custClr>
      <a:srgbClr val="FFFFFF"/>
    </a:custClr>
    <a:custClr>
      <a:srgbClr val="FFFFFF"/>
    </a:custClr>
    <a:custClr>
      <a:srgbClr val="FFFFFF"/>
    </a:custClr>
    <a:custClr name="Mid Red">
      <a:srgbClr val="AA1834"/>
    </a:custClr>
    <a:custClr name="Mid Blue">
      <a:srgbClr val="42638C"/>
    </a:custClr>
    <a:custClr name="Mid Purple">
      <a:srgbClr val="55419E"/>
    </a:custClr>
    <a:custClr name="Mid Grey">
      <a:srgbClr val="9C9EA0"/>
    </a:custClr>
    <a:custClr>
      <a:srgbClr val="FFFFFF"/>
    </a:custClr>
    <a:custClr>
      <a:srgbClr val="FFFFFF"/>
    </a:custClr>
    <a:custClr>
      <a:srgbClr val="FFFFFF"/>
    </a:custClr>
    <a:custClr>
      <a:srgbClr val="FFFFFF"/>
    </a:custClr>
    <a:custClr>
      <a:srgbClr val="FFFFFF"/>
    </a:custClr>
    <a:custClr>
      <a:srgbClr val="FFFFFF"/>
    </a:custClr>
    <a:custClr name="Dark Red">
      <a:srgbClr val="641432"/>
    </a:custClr>
    <a:custClr>
      <a:srgbClr val="FFFFFF"/>
    </a:custClr>
    <a:custClr name="Dark Purple">
      <a:srgbClr val="26224C"/>
    </a:custClr>
    <a:custClr name="Dark Grey">
      <a:srgbClr val="53565A"/>
    </a:custClr>
  </a:custClrLst>
  <a:extLst>
    <a:ext uri="{05A4C25C-085E-4340-85A3-A5531E510DB2}">
      <thm15:themeFamily xmlns:thm15="http://schemas.microsoft.com/office/thememl/2012/main" name="Securitas_powerpoint_template_v1.potx" id="{222116CD-C3B6-47C9-9CFA-761AD99A5A36}" vid="{54E6E6EE-45F0-4D86-8B5A-AAE9CECFCD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CF99E2B594C4388A17253050F26AC" ma:contentTypeVersion="12" ma:contentTypeDescription="Create a new document." ma:contentTypeScope="" ma:versionID="83b8ce5ca706191f84b36736f2e7f601">
  <xsd:schema xmlns:xsd="http://www.w3.org/2001/XMLSchema" xmlns:xs="http://www.w3.org/2001/XMLSchema" xmlns:p="http://schemas.microsoft.com/office/2006/metadata/properties" xmlns:ns2="81ee4c0f-a230-409c-b344-2489050e3625" xmlns:ns3="ad692620-2351-4e08-87ae-d6120644cfe1" targetNamespace="http://schemas.microsoft.com/office/2006/metadata/properties" ma:root="true" ma:fieldsID="180b656466e65f157866c9a62debbb52" ns2:_="" ns3:_="">
    <xsd:import namespace="81ee4c0f-a230-409c-b344-2489050e3625"/>
    <xsd:import namespace="ad692620-2351-4e08-87ae-d6120644cf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e4c0f-a230-409c-b344-2489050e3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692620-2351-4e08-87ae-d6120644cf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9E0E7E-E7B2-4B28-A054-59BC7DC2F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e4c0f-a230-409c-b344-2489050e3625"/>
    <ds:schemaRef ds:uri="ad692620-2351-4e08-87ae-d6120644c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644E92-A349-406E-8AEB-007B28F1FA90}">
  <ds:schemaRefs>
    <ds:schemaRef ds:uri="http://schemas.microsoft.com/sharepoint/v3/contenttype/forms"/>
  </ds:schemaRefs>
</ds:datastoreItem>
</file>

<file path=customXml/itemProps3.xml><?xml version="1.0" encoding="utf-8"?>
<ds:datastoreItem xmlns:ds="http://schemas.openxmlformats.org/officeDocument/2006/customXml" ds:itemID="{E6FF3CE6-BE30-4600-ABCB-4568BEF5F80D}">
  <ds:schemaRefs>
    <ds:schemaRef ds:uri="afa1a7ea-6c98-4fbb-9ef1-f20acafc49d8"/>
    <ds:schemaRef ds:uri="cbe9add2-ced8-44bc-96f2-28b4778188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Securitas</Template>
  <TotalTime>209</TotalTime>
  <Words>1498</Words>
  <Application>Microsoft Office PowerPoint</Application>
  <PresentationFormat>Widescreen</PresentationFormat>
  <Paragraphs>246</Paragraphs>
  <Slides>19</Slides>
  <Notes>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Securitas Pro</vt:lpstr>
      <vt:lpstr>Securitas Pro Office</vt:lpstr>
      <vt:lpstr>Tahoma</vt:lpstr>
      <vt:lpstr>Securitas</vt:lpstr>
      <vt:lpstr>Image layouts</vt:lpstr>
      <vt:lpstr>Content layouts</vt:lpstr>
      <vt:lpstr>think-cell Slide</vt:lpstr>
      <vt:lpstr>PowerPoint Presentation</vt:lpstr>
      <vt:lpstr>Štićeni objekti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Country permissions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 Rickardsson</dc:creator>
  <cp:lastModifiedBy>Igor Bubanja</cp:lastModifiedBy>
  <cp:revision>27</cp:revision>
  <dcterms:created xsi:type="dcterms:W3CDTF">2021-03-26T08:41:58Z</dcterms:created>
  <dcterms:modified xsi:type="dcterms:W3CDTF">2022-05-03T15:57:49Z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0x01010001DCF99E2B594C4388A17253050F26AC</vt:lpwstr>
  </property>
</Properties>
</file>